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78" r:id="rId15"/>
    <p:sldId id="280" r:id="rId16"/>
    <p:sldId id="281" r:id="rId17"/>
    <p:sldId id="282" r:id="rId18"/>
    <p:sldId id="267" r:id="rId19"/>
  </p:sldIdLst>
  <p:sldSz cx="12192000" cy="6858000"/>
  <p:notesSz cx="9925050" cy="679291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0549A8-ED46-B612-809D-1578CB1C97F4}" name="Paola Andrea Contreras Toledo" initials="PC" userId="S::paola.contreras@mineduc.cl::52508ea0-2e8a-46e5-aed9-44225b3189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CCC6F5-A915-42BD-99EC-2C1EF3D77C0A}" v="28" dt="2025-07-03T21:23:28.6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20" autoAdjust="0"/>
  </p:normalViewPr>
  <p:slideViewPr>
    <p:cSldViewPr>
      <p:cViewPr>
        <p:scale>
          <a:sx n="90" d="100"/>
          <a:sy n="90" d="100"/>
        </p:scale>
        <p:origin x="66" y="-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Andrea Contreras Toledo" userId="52508ea0-2e8a-46e5-aed9-44225b318946" providerId="ADAL" clId="{2EFE5256-90F6-4567-A338-2E0869D3FFF5}"/>
    <pc:docChg chg="custSel modSld">
      <pc:chgData name="Paola Andrea Contreras Toledo" userId="52508ea0-2e8a-46e5-aed9-44225b318946" providerId="ADAL" clId="{2EFE5256-90F6-4567-A338-2E0869D3FFF5}" dt="2024-09-30T21:58:39.252" v="50" actId="20577"/>
      <pc:docMkLst>
        <pc:docMk/>
      </pc:docMkLst>
      <pc:sldChg chg="modSp mod">
        <pc:chgData name="Paola Andrea Contreras Toledo" userId="52508ea0-2e8a-46e5-aed9-44225b318946" providerId="ADAL" clId="{2EFE5256-90F6-4567-A338-2E0869D3FFF5}" dt="2024-09-30T21:58:39.252" v="50" actId="20577"/>
        <pc:sldMkLst>
          <pc:docMk/>
          <pc:sldMk cId="0" sldId="258"/>
        </pc:sldMkLst>
      </pc:sldChg>
      <pc:sldChg chg="modSp mod">
        <pc:chgData name="Paola Andrea Contreras Toledo" userId="52508ea0-2e8a-46e5-aed9-44225b318946" providerId="ADAL" clId="{2EFE5256-90F6-4567-A338-2E0869D3FFF5}" dt="2024-09-30T21:53:30.233" v="2" actId="20577"/>
        <pc:sldMkLst>
          <pc:docMk/>
          <pc:sldMk cId="0" sldId="260"/>
        </pc:sldMkLst>
      </pc:sldChg>
      <pc:sldChg chg="modSp mod">
        <pc:chgData name="Paola Andrea Contreras Toledo" userId="52508ea0-2e8a-46e5-aed9-44225b318946" providerId="ADAL" clId="{2EFE5256-90F6-4567-A338-2E0869D3FFF5}" dt="2024-09-30T21:54:40.313" v="40" actId="14100"/>
        <pc:sldMkLst>
          <pc:docMk/>
          <pc:sldMk cId="0" sldId="263"/>
        </pc:sldMkLst>
      </pc:sldChg>
      <pc:sldChg chg="addSp delSp modSp mod">
        <pc:chgData name="Paola Andrea Contreras Toledo" userId="52508ea0-2e8a-46e5-aed9-44225b318946" providerId="ADAL" clId="{2EFE5256-90F6-4567-A338-2E0869D3FFF5}" dt="2024-09-30T21:55:44.114" v="48" actId="478"/>
        <pc:sldMkLst>
          <pc:docMk/>
          <pc:sldMk cId="0" sldId="266"/>
        </pc:sldMkLst>
      </pc:sldChg>
    </pc:docChg>
  </pc:docChgLst>
  <pc:docChgLst>
    <pc:chgData name="Osvaldo Andres Cifuentes Pinochet" userId="34bca1f4-4e50-44c5-ad46-1d8c52eb5d7a" providerId="ADAL" clId="{FCB9F091-A50A-49F8-9565-589FC2D5DBEF}"/>
    <pc:docChg chg="addSld delSld modSld sldOrd">
      <pc:chgData name="Osvaldo Andres Cifuentes Pinochet" userId="34bca1f4-4e50-44c5-ad46-1d8c52eb5d7a" providerId="ADAL" clId="{FCB9F091-A50A-49F8-9565-589FC2D5DBEF}" dt="2025-06-24T18:45:34.240" v="527" actId="20577"/>
      <pc:docMkLst>
        <pc:docMk/>
      </pc:docMkLst>
      <pc:sldChg chg="modSp mod">
        <pc:chgData name="Osvaldo Andres Cifuentes Pinochet" userId="34bca1f4-4e50-44c5-ad46-1d8c52eb5d7a" providerId="ADAL" clId="{FCB9F091-A50A-49F8-9565-589FC2D5DBEF}" dt="2025-06-23T15:52:14.853" v="1" actId="20577"/>
        <pc:sldMkLst>
          <pc:docMk/>
          <pc:sldMk cId="0" sldId="256"/>
        </pc:sldMkLst>
        <pc:spChg chg="mod">
          <ac:chgData name="Osvaldo Andres Cifuentes Pinochet" userId="34bca1f4-4e50-44c5-ad46-1d8c52eb5d7a" providerId="ADAL" clId="{FCB9F091-A50A-49F8-9565-589FC2D5DBEF}" dt="2025-06-23T15:52:14.853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Osvaldo Andres Cifuentes Pinochet" userId="34bca1f4-4e50-44c5-ad46-1d8c52eb5d7a" providerId="ADAL" clId="{FCB9F091-A50A-49F8-9565-589FC2D5DBEF}" dt="2025-06-24T14:07:56.602" v="182" actId="20577"/>
        <pc:sldMkLst>
          <pc:docMk/>
          <pc:sldMk cId="0" sldId="258"/>
        </pc:sldMkLst>
        <pc:spChg chg="mod">
          <ac:chgData name="Osvaldo Andres Cifuentes Pinochet" userId="34bca1f4-4e50-44c5-ad46-1d8c52eb5d7a" providerId="ADAL" clId="{FCB9F091-A50A-49F8-9565-589FC2D5DBEF}" dt="2025-06-23T15:59:09.471" v="164" actId="20577"/>
          <ac:spMkLst>
            <pc:docMk/>
            <pc:sldMk cId="0" sldId="258"/>
            <ac:spMk id="8" creationId="{00000000-0000-0000-0000-000000000000}"/>
          </ac:spMkLst>
        </pc:spChg>
      </pc:sldChg>
      <pc:sldChg chg="modSp mod">
        <pc:chgData name="Osvaldo Andres Cifuentes Pinochet" userId="34bca1f4-4e50-44c5-ad46-1d8c52eb5d7a" providerId="ADAL" clId="{FCB9F091-A50A-49F8-9565-589FC2D5DBEF}" dt="2025-06-24T14:14:16.121" v="185" actId="113"/>
        <pc:sldMkLst>
          <pc:docMk/>
          <pc:sldMk cId="0" sldId="259"/>
        </pc:sldMkLst>
      </pc:sldChg>
      <pc:sldChg chg="modSp mod">
        <pc:chgData name="Osvaldo Andres Cifuentes Pinochet" userId="34bca1f4-4e50-44c5-ad46-1d8c52eb5d7a" providerId="ADAL" clId="{FCB9F091-A50A-49F8-9565-589FC2D5DBEF}" dt="2025-06-23T15:58:37.596" v="158" actId="20577"/>
        <pc:sldMkLst>
          <pc:docMk/>
          <pc:sldMk cId="0" sldId="260"/>
        </pc:sldMkLst>
      </pc:sldChg>
      <pc:sldChg chg="modSp mod">
        <pc:chgData name="Osvaldo Andres Cifuentes Pinochet" userId="34bca1f4-4e50-44c5-ad46-1d8c52eb5d7a" providerId="ADAL" clId="{FCB9F091-A50A-49F8-9565-589FC2D5DBEF}" dt="2025-06-23T15:58:51.475" v="160" actId="20577"/>
        <pc:sldMkLst>
          <pc:docMk/>
          <pc:sldMk cId="0" sldId="261"/>
        </pc:sldMkLst>
      </pc:sldChg>
      <pc:sldChg chg="modSp mod">
        <pc:chgData name="Osvaldo Andres Cifuentes Pinochet" userId="34bca1f4-4e50-44c5-ad46-1d8c52eb5d7a" providerId="ADAL" clId="{FCB9F091-A50A-49F8-9565-589FC2D5DBEF}" dt="2025-06-24T14:19:00.772" v="191" actId="113"/>
        <pc:sldMkLst>
          <pc:docMk/>
          <pc:sldMk cId="0" sldId="262"/>
        </pc:sldMkLst>
      </pc:sldChg>
      <pc:sldChg chg="modSp mod ord">
        <pc:chgData name="Osvaldo Andres Cifuentes Pinochet" userId="34bca1f4-4e50-44c5-ad46-1d8c52eb5d7a" providerId="ADAL" clId="{FCB9F091-A50A-49F8-9565-589FC2D5DBEF}" dt="2025-06-24T18:45:34.240" v="527" actId="20577"/>
        <pc:sldMkLst>
          <pc:docMk/>
          <pc:sldMk cId="0" sldId="265"/>
        </pc:sldMkLst>
      </pc:sldChg>
      <pc:sldChg chg="del">
        <pc:chgData name="Osvaldo Andres Cifuentes Pinochet" userId="34bca1f4-4e50-44c5-ad46-1d8c52eb5d7a" providerId="ADAL" clId="{FCB9F091-A50A-49F8-9565-589FC2D5DBEF}" dt="2025-06-23T15:54:20.622" v="46" actId="2696"/>
        <pc:sldMkLst>
          <pc:docMk/>
          <pc:sldMk cId="0" sldId="266"/>
        </pc:sldMkLst>
      </pc:sldChg>
      <pc:sldChg chg="add">
        <pc:chgData name="Osvaldo Andres Cifuentes Pinochet" userId="34bca1f4-4e50-44c5-ad46-1d8c52eb5d7a" providerId="ADAL" clId="{FCB9F091-A50A-49F8-9565-589FC2D5DBEF}" dt="2025-06-24T14:27:10.477" v="192" actId="2890"/>
        <pc:sldMkLst>
          <pc:docMk/>
          <pc:sldMk cId="4289423025" sldId="268"/>
        </pc:sldMkLst>
      </pc:sldChg>
    </pc:docChg>
  </pc:docChgLst>
  <pc:docChgLst>
    <pc:chgData name="Camila Aracelli Soto Huerta" userId="cb806f10-c87c-49dd-aff5-faaea75dab2f" providerId="ADAL" clId="{8ACCC6F5-A915-42BD-99EC-2C1EF3D77C0A}"/>
    <pc:docChg chg="undo custSel addSld delSld modSld sldOrd">
      <pc:chgData name="Camila Aracelli Soto Huerta" userId="cb806f10-c87c-49dd-aff5-faaea75dab2f" providerId="ADAL" clId="{8ACCC6F5-A915-42BD-99EC-2C1EF3D77C0A}" dt="2025-07-03T21:30:03.041" v="1081" actId="20577"/>
      <pc:docMkLst>
        <pc:docMk/>
      </pc:docMkLst>
      <pc:sldChg chg="modSp mod">
        <pc:chgData name="Camila Aracelli Soto Huerta" userId="cb806f10-c87c-49dd-aff5-faaea75dab2f" providerId="ADAL" clId="{8ACCC6F5-A915-42BD-99EC-2C1EF3D77C0A}" dt="2025-07-03T20:57:11.701" v="1001" actId="20577"/>
        <pc:sldMkLst>
          <pc:docMk/>
          <pc:sldMk cId="0" sldId="256"/>
        </pc:sldMkLst>
        <pc:spChg chg="mod">
          <ac:chgData name="Camila Aracelli Soto Huerta" userId="cb806f10-c87c-49dd-aff5-faaea75dab2f" providerId="ADAL" clId="{8ACCC6F5-A915-42BD-99EC-2C1EF3D77C0A}" dt="2025-07-03T20:57:11.701" v="1001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delSp modSp mod">
        <pc:chgData name="Camila Aracelli Soto Huerta" userId="cb806f10-c87c-49dd-aff5-faaea75dab2f" providerId="ADAL" clId="{8ACCC6F5-A915-42BD-99EC-2C1EF3D77C0A}" dt="2025-07-03T21:16:39.007" v="1067" actId="1076"/>
        <pc:sldMkLst>
          <pc:docMk/>
          <pc:sldMk cId="0" sldId="257"/>
        </pc:sldMkLst>
        <pc:spChg chg="del mod">
          <ac:chgData name="Camila Aracelli Soto Huerta" userId="cb806f10-c87c-49dd-aff5-faaea75dab2f" providerId="ADAL" clId="{8ACCC6F5-A915-42BD-99EC-2C1EF3D77C0A}" dt="2025-07-02T20:26:33.888" v="88"/>
          <ac:spMkLst>
            <pc:docMk/>
            <pc:sldMk cId="0" sldId="257"/>
            <ac:spMk id="3" creationId="{00000000-0000-0000-0000-000000000000}"/>
          </ac:spMkLst>
        </pc:spChg>
        <pc:spChg chg="add mod">
          <ac:chgData name="Camila Aracelli Soto Huerta" userId="cb806f10-c87c-49dd-aff5-faaea75dab2f" providerId="ADAL" clId="{8ACCC6F5-A915-42BD-99EC-2C1EF3D77C0A}" dt="2025-07-03T14:55:59.300" v="926"/>
          <ac:spMkLst>
            <pc:docMk/>
            <pc:sldMk cId="0" sldId="257"/>
            <ac:spMk id="3" creationId="{74622085-D43A-296C-53A1-3B448AC489AB}"/>
          </ac:spMkLst>
        </pc:spChg>
        <pc:spChg chg="mod">
          <ac:chgData name="Camila Aracelli Soto Huerta" userId="cb806f10-c87c-49dd-aff5-faaea75dab2f" providerId="ADAL" clId="{8ACCC6F5-A915-42BD-99EC-2C1EF3D77C0A}" dt="2025-07-02T20:26:32.741" v="86" actId="20577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Camila Aracelli Soto Huerta" userId="cb806f10-c87c-49dd-aff5-faaea75dab2f" providerId="ADAL" clId="{8ACCC6F5-A915-42BD-99EC-2C1EF3D77C0A}" dt="2025-07-03T14:56:10.977" v="928" actId="1076"/>
          <ac:spMkLst>
            <pc:docMk/>
            <pc:sldMk cId="0" sldId="257"/>
            <ac:spMk id="8" creationId="{7A30F8B5-4201-D355-F5DB-80B1F411739D}"/>
          </ac:spMkLst>
        </pc:spChg>
        <pc:spChg chg="add mod">
          <ac:chgData name="Camila Aracelli Soto Huerta" userId="cb806f10-c87c-49dd-aff5-faaea75dab2f" providerId="ADAL" clId="{8ACCC6F5-A915-42BD-99EC-2C1EF3D77C0A}" dt="2025-07-03T14:55:59.300" v="926"/>
          <ac:spMkLst>
            <pc:docMk/>
            <pc:sldMk cId="0" sldId="257"/>
            <ac:spMk id="11" creationId="{9A041483-C715-0077-1E2E-66D5EA782921}"/>
          </ac:spMkLst>
        </pc:spChg>
        <pc:spChg chg="add mod">
          <ac:chgData name="Camila Aracelli Soto Huerta" userId="cb806f10-c87c-49dd-aff5-faaea75dab2f" providerId="ADAL" clId="{8ACCC6F5-A915-42BD-99EC-2C1EF3D77C0A}" dt="2025-07-03T14:55:59.300" v="926"/>
          <ac:spMkLst>
            <pc:docMk/>
            <pc:sldMk cId="0" sldId="257"/>
            <ac:spMk id="14" creationId="{20F4F111-0DF1-4AC2-6978-84CD1D5285E3}"/>
          </ac:spMkLst>
        </pc:spChg>
        <pc:spChg chg="add mod">
          <ac:chgData name="Camila Aracelli Soto Huerta" userId="cb806f10-c87c-49dd-aff5-faaea75dab2f" providerId="ADAL" clId="{8ACCC6F5-A915-42BD-99EC-2C1EF3D77C0A}" dt="2025-07-03T14:55:59.300" v="926"/>
          <ac:spMkLst>
            <pc:docMk/>
            <pc:sldMk cId="0" sldId="257"/>
            <ac:spMk id="18" creationId="{D0CC70B6-C8ED-ECE0-10CD-DD737DFEFEAB}"/>
          </ac:spMkLst>
        </pc:spChg>
        <pc:spChg chg="add mod">
          <ac:chgData name="Camila Aracelli Soto Huerta" userId="cb806f10-c87c-49dd-aff5-faaea75dab2f" providerId="ADAL" clId="{8ACCC6F5-A915-42BD-99EC-2C1EF3D77C0A}" dt="2025-07-03T14:55:59.300" v="926"/>
          <ac:spMkLst>
            <pc:docMk/>
            <pc:sldMk cId="0" sldId="257"/>
            <ac:spMk id="22" creationId="{A78C6706-A280-931D-32E4-8EB1CF55274A}"/>
          </ac:spMkLst>
        </pc:spChg>
        <pc:spChg chg="add mod">
          <ac:chgData name="Camila Aracelli Soto Huerta" userId="cb806f10-c87c-49dd-aff5-faaea75dab2f" providerId="ADAL" clId="{8ACCC6F5-A915-42BD-99EC-2C1EF3D77C0A}" dt="2025-07-03T14:55:59.300" v="926"/>
          <ac:spMkLst>
            <pc:docMk/>
            <pc:sldMk cId="0" sldId="257"/>
            <ac:spMk id="23" creationId="{4415259C-3A11-E39B-A306-E01FB8A7F94C}"/>
          </ac:spMkLst>
        </pc:spChg>
        <pc:spChg chg="add mod">
          <ac:chgData name="Camila Aracelli Soto Huerta" userId="cb806f10-c87c-49dd-aff5-faaea75dab2f" providerId="ADAL" clId="{8ACCC6F5-A915-42BD-99EC-2C1EF3D77C0A}" dt="2025-07-03T14:55:59.300" v="926"/>
          <ac:spMkLst>
            <pc:docMk/>
            <pc:sldMk cId="0" sldId="257"/>
            <ac:spMk id="25" creationId="{FA7DFC64-13D2-C15A-D610-318A37CFEA83}"/>
          </ac:spMkLst>
        </pc:spChg>
        <pc:spChg chg="add mod">
          <ac:chgData name="Camila Aracelli Soto Huerta" userId="cb806f10-c87c-49dd-aff5-faaea75dab2f" providerId="ADAL" clId="{8ACCC6F5-A915-42BD-99EC-2C1EF3D77C0A}" dt="2025-07-03T14:55:59.300" v="926"/>
          <ac:spMkLst>
            <pc:docMk/>
            <pc:sldMk cId="0" sldId="257"/>
            <ac:spMk id="29" creationId="{8AAF94DD-86F8-4F5A-55A3-CBE889FC7909}"/>
          </ac:spMkLst>
        </pc:spChg>
        <pc:spChg chg="add mod">
          <ac:chgData name="Camila Aracelli Soto Huerta" userId="cb806f10-c87c-49dd-aff5-faaea75dab2f" providerId="ADAL" clId="{8ACCC6F5-A915-42BD-99EC-2C1EF3D77C0A}" dt="2025-07-03T14:55:59.300" v="926"/>
          <ac:spMkLst>
            <pc:docMk/>
            <pc:sldMk cId="0" sldId="257"/>
            <ac:spMk id="31" creationId="{235438E3-9530-60E9-EB1D-56A31A752F4D}"/>
          </ac:spMkLst>
        </pc:spChg>
        <pc:spChg chg="add mod">
          <ac:chgData name="Camila Aracelli Soto Huerta" userId="cb806f10-c87c-49dd-aff5-faaea75dab2f" providerId="ADAL" clId="{8ACCC6F5-A915-42BD-99EC-2C1EF3D77C0A}" dt="2025-07-03T14:55:59.300" v="926"/>
          <ac:spMkLst>
            <pc:docMk/>
            <pc:sldMk cId="0" sldId="257"/>
            <ac:spMk id="32" creationId="{E10AB73B-30FC-A91F-86B3-C28A3C684C61}"/>
          </ac:spMkLst>
        </pc:spChg>
        <pc:grpChg chg="del mod">
          <ac:chgData name="Camila Aracelli Soto Huerta" userId="cb806f10-c87c-49dd-aff5-faaea75dab2f" providerId="ADAL" clId="{8ACCC6F5-A915-42BD-99EC-2C1EF3D77C0A}" dt="2025-07-03T21:15:41.843" v="1065" actId="478"/>
          <ac:grpSpMkLst>
            <pc:docMk/>
            <pc:sldMk cId="0" sldId="257"/>
            <ac:grpSpMk id="2" creationId="{1ED33872-F6E6-234E-2D0F-2AC7328C6F64}"/>
          </ac:grpSpMkLst>
        </pc:grpChg>
        <pc:picChg chg="del">
          <ac:chgData name="Camila Aracelli Soto Huerta" userId="cb806f10-c87c-49dd-aff5-faaea75dab2f" providerId="ADAL" clId="{8ACCC6F5-A915-42BD-99EC-2C1EF3D77C0A}" dt="2025-07-02T20:28:42.904" v="200" actId="478"/>
          <ac:picMkLst>
            <pc:docMk/>
            <pc:sldMk cId="0" sldId="257"/>
            <ac:picMk id="2" creationId="{00000000-0000-0000-0000-000000000000}"/>
          </ac:picMkLst>
        </pc:picChg>
        <pc:picChg chg="add mod">
          <ac:chgData name="Camila Aracelli Soto Huerta" userId="cb806f10-c87c-49dd-aff5-faaea75dab2f" providerId="ADAL" clId="{8ACCC6F5-A915-42BD-99EC-2C1EF3D77C0A}" dt="2025-07-03T14:56:06.229" v="927" actId="1076"/>
          <ac:picMkLst>
            <pc:docMk/>
            <pc:sldMk cId="0" sldId="257"/>
            <ac:picMk id="9" creationId="{39123706-FA55-02DC-EFD2-ED6A58B4B58C}"/>
          </ac:picMkLst>
        </pc:picChg>
        <pc:picChg chg="add mod">
          <ac:chgData name="Camila Aracelli Soto Huerta" userId="cb806f10-c87c-49dd-aff5-faaea75dab2f" providerId="ADAL" clId="{8ACCC6F5-A915-42BD-99EC-2C1EF3D77C0A}" dt="2025-07-03T20:57:26.806" v="1002" actId="14100"/>
          <ac:picMkLst>
            <pc:docMk/>
            <pc:sldMk cId="0" sldId="257"/>
            <ac:picMk id="48" creationId="{BDE208B9-644D-CCCB-6C3A-C5389A65D292}"/>
          </ac:picMkLst>
        </pc:picChg>
        <pc:picChg chg="add mod">
          <ac:chgData name="Camila Aracelli Soto Huerta" userId="cb806f10-c87c-49dd-aff5-faaea75dab2f" providerId="ADAL" clId="{8ACCC6F5-A915-42BD-99EC-2C1EF3D77C0A}" dt="2025-07-03T21:16:39.007" v="1067" actId="1076"/>
          <ac:picMkLst>
            <pc:docMk/>
            <pc:sldMk cId="0" sldId="257"/>
            <ac:picMk id="49" creationId="{0360C21D-0108-83C1-8A85-307A6E3AF2DA}"/>
          </ac:picMkLst>
        </pc:picChg>
      </pc:sldChg>
      <pc:sldChg chg="addSp delSp modSp mod">
        <pc:chgData name="Camila Aracelli Soto Huerta" userId="cb806f10-c87c-49dd-aff5-faaea75dab2f" providerId="ADAL" clId="{8ACCC6F5-A915-42BD-99EC-2C1EF3D77C0A}" dt="2025-07-03T20:58:19.409" v="1009" actId="20577"/>
        <pc:sldMkLst>
          <pc:docMk/>
          <pc:sldMk cId="0" sldId="258"/>
        </pc:sldMkLst>
        <pc:spChg chg="del">
          <ac:chgData name="Camila Aracelli Soto Huerta" userId="cb806f10-c87c-49dd-aff5-faaea75dab2f" providerId="ADAL" clId="{8ACCC6F5-A915-42BD-99EC-2C1EF3D77C0A}" dt="2025-07-02T20:29:01.040" v="202" actId="478"/>
          <ac:spMkLst>
            <pc:docMk/>
            <pc:sldMk cId="0" sldId="258"/>
            <ac:spMk id="5" creationId="{00000000-0000-0000-0000-000000000000}"/>
          </ac:spMkLst>
        </pc:spChg>
        <pc:spChg chg="del mod">
          <ac:chgData name="Camila Aracelli Soto Huerta" userId="cb806f10-c87c-49dd-aff5-faaea75dab2f" providerId="ADAL" clId="{8ACCC6F5-A915-42BD-99EC-2C1EF3D77C0A}" dt="2025-07-02T20:28:10.362" v="195"/>
          <ac:spMkLst>
            <pc:docMk/>
            <pc:sldMk cId="0" sldId="258"/>
            <ac:spMk id="6" creationId="{00000000-0000-0000-0000-000000000000}"/>
          </ac:spMkLst>
        </pc:spChg>
        <pc:spChg chg="mod">
          <ac:chgData name="Camila Aracelli Soto Huerta" userId="cb806f10-c87c-49dd-aff5-faaea75dab2f" providerId="ADAL" clId="{8ACCC6F5-A915-42BD-99EC-2C1EF3D77C0A}" dt="2025-07-02T20:27:22.383" v="192" actId="20577"/>
          <ac:spMkLst>
            <pc:docMk/>
            <pc:sldMk cId="0" sldId="258"/>
            <ac:spMk id="8" creationId="{00000000-0000-0000-0000-000000000000}"/>
          </ac:spMkLst>
        </pc:spChg>
        <pc:graphicFrameChg chg="add mod modGraphic">
          <ac:chgData name="Camila Aracelli Soto Huerta" userId="cb806f10-c87c-49dd-aff5-faaea75dab2f" providerId="ADAL" clId="{8ACCC6F5-A915-42BD-99EC-2C1EF3D77C0A}" dt="2025-07-03T20:58:19.409" v="1009" actId="20577"/>
          <ac:graphicFrameMkLst>
            <pc:docMk/>
            <pc:sldMk cId="0" sldId="258"/>
            <ac:graphicFrameMk id="11" creationId="{4E45ECBE-0402-0094-FA89-BDEA2A34C4AF}"/>
          </ac:graphicFrameMkLst>
        </pc:graphicFrameChg>
        <pc:picChg chg="del">
          <ac:chgData name="Camila Aracelli Soto Huerta" userId="cb806f10-c87c-49dd-aff5-faaea75dab2f" providerId="ADAL" clId="{8ACCC6F5-A915-42BD-99EC-2C1EF3D77C0A}" dt="2025-07-02T20:29:20.608" v="207" actId="478"/>
          <ac:picMkLst>
            <pc:docMk/>
            <pc:sldMk cId="0" sldId="258"/>
            <ac:picMk id="3" creationId="{00000000-0000-0000-0000-000000000000}"/>
          </ac:picMkLst>
        </pc:picChg>
        <pc:picChg chg="del">
          <ac:chgData name="Camila Aracelli Soto Huerta" userId="cb806f10-c87c-49dd-aff5-faaea75dab2f" providerId="ADAL" clId="{8ACCC6F5-A915-42BD-99EC-2C1EF3D77C0A}" dt="2025-07-02T20:29:04.057" v="203" actId="478"/>
          <ac:picMkLst>
            <pc:docMk/>
            <pc:sldMk cId="0" sldId="258"/>
            <ac:picMk id="4" creationId="{00000000-0000-0000-0000-000000000000}"/>
          </ac:picMkLst>
        </pc:picChg>
        <pc:picChg chg="del">
          <ac:chgData name="Camila Aracelli Soto Huerta" userId="cb806f10-c87c-49dd-aff5-faaea75dab2f" providerId="ADAL" clId="{8ACCC6F5-A915-42BD-99EC-2C1EF3D77C0A}" dt="2025-07-02T20:29:19.368" v="206" actId="478"/>
          <ac:picMkLst>
            <pc:docMk/>
            <pc:sldMk cId="0" sldId="258"/>
            <ac:picMk id="7" creationId="{00000000-0000-0000-0000-000000000000}"/>
          </ac:picMkLst>
        </pc:picChg>
        <pc:picChg chg="del">
          <ac:chgData name="Camila Aracelli Soto Huerta" userId="cb806f10-c87c-49dd-aff5-faaea75dab2f" providerId="ADAL" clId="{8ACCC6F5-A915-42BD-99EC-2C1EF3D77C0A}" dt="2025-07-02T20:29:18.326" v="205" actId="478"/>
          <ac:picMkLst>
            <pc:docMk/>
            <pc:sldMk cId="0" sldId="258"/>
            <ac:picMk id="9" creationId="{00000000-0000-0000-0000-000000000000}"/>
          </ac:picMkLst>
        </pc:picChg>
      </pc:sldChg>
      <pc:sldChg chg="del">
        <pc:chgData name="Camila Aracelli Soto Huerta" userId="cb806f10-c87c-49dd-aff5-faaea75dab2f" providerId="ADAL" clId="{8ACCC6F5-A915-42BD-99EC-2C1EF3D77C0A}" dt="2025-07-03T14:54:42.430" v="920" actId="47"/>
        <pc:sldMkLst>
          <pc:docMk/>
          <pc:sldMk cId="0" sldId="259"/>
        </pc:sldMkLst>
      </pc:sldChg>
      <pc:sldChg chg="del">
        <pc:chgData name="Camila Aracelli Soto Huerta" userId="cb806f10-c87c-49dd-aff5-faaea75dab2f" providerId="ADAL" clId="{8ACCC6F5-A915-42BD-99EC-2C1EF3D77C0A}" dt="2025-07-03T14:54:56.232" v="921" actId="47"/>
        <pc:sldMkLst>
          <pc:docMk/>
          <pc:sldMk cId="0" sldId="260"/>
        </pc:sldMkLst>
      </pc:sldChg>
      <pc:sldChg chg="del">
        <pc:chgData name="Camila Aracelli Soto Huerta" userId="cb806f10-c87c-49dd-aff5-faaea75dab2f" providerId="ADAL" clId="{8ACCC6F5-A915-42BD-99EC-2C1EF3D77C0A}" dt="2025-07-03T14:54:57.957" v="922" actId="47"/>
        <pc:sldMkLst>
          <pc:docMk/>
          <pc:sldMk cId="0" sldId="261"/>
        </pc:sldMkLst>
      </pc:sldChg>
      <pc:sldChg chg="del">
        <pc:chgData name="Camila Aracelli Soto Huerta" userId="cb806f10-c87c-49dd-aff5-faaea75dab2f" providerId="ADAL" clId="{8ACCC6F5-A915-42BD-99EC-2C1EF3D77C0A}" dt="2025-07-03T14:55:00.905" v="924" actId="47"/>
        <pc:sldMkLst>
          <pc:docMk/>
          <pc:sldMk cId="0" sldId="262"/>
        </pc:sldMkLst>
      </pc:sldChg>
      <pc:sldChg chg="del">
        <pc:chgData name="Camila Aracelli Soto Huerta" userId="cb806f10-c87c-49dd-aff5-faaea75dab2f" providerId="ADAL" clId="{8ACCC6F5-A915-42BD-99EC-2C1EF3D77C0A}" dt="2025-07-03T14:55:02.553" v="925" actId="47"/>
        <pc:sldMkLst>
          <pc:docMk/>
          <pc:sldMk cId="0" sldId="265"/>
        </pc:sldMkLst>
      </pc:sldChg>
      <pc:sldChg chg="del">
        <pc:chgData name="Camila Aracelli Soto Huerta" userId="cb806f10-c87c-49dd-aff5-faaea75dab2f" providerId="ADAL" clId="{8ACCC6F5-A915-42BD-99EC-2C1EF3D77C0A}" dt="2025-07-03T14:54:59.680" v="923" actId="47"/>
        <pc:sldMkLst>
          <pc:docMk/>
          <pc:sldMk cId="4289423025" sldId="268"/>
        </pc:sldMkLst>
      </pc:sldChg>
      <pc:sldChg chg="modSp add mod">
        <pc:chgData name="Camila Aracelli Soto Huerta" userId="cb806f10-c87c-49dd-aff5-faaea75dab2f" providerId="ADAL" clId="{8ACCC6F5-A915-42BD-99EC-2C1EF3D77C0A}" dt="2025-07-03T21:21:19.912" v="1080" actId="20577"/>
        <pc:sldMkLst>
          <pc:docMk/>
          <pc:sldMk cId="3731912441" sldId="269"/>
        </pc:sldMkLst>
        <pc:spChg chg="mod">
          <ac:chgData name="Camila Aracelli Soto Huerta" userId="cb806f10-c87c-49dd-aff5-faaea75dab2f" providerId="ADAL" clId="{8ACCC6F5-A915-42BD-99EC-2C1EF3D77C0A}" dt="2025-07-03T13:25:12.015" v="258" actId="20577"/>
          <ac:spMkLst>
            <pc:docMk/>
            <pc:sldMk cId="3731912441" sldId="269"/>
            <ac:spMk id="8" creationId="{8237E70C-0D58-B791-3280-88F798037ED1}"/>
          </ac:spMkLst>
        </pc:spChg>
        <pc:graphicFrameChg chg="mod modGraphic">
          <ac:chgData name="Camila Aracelli Soto Huerta" userId="cb806f10-c87c-49dd-aff5-faaea75dab2f" providerId="ADAL" clId="{8ACCC6F5-A915-42BD-99EC-2C1EF3D77C0A}" dt="2025-07-03T21:21:19.912" v="1080" actId="20577"/>
          <ac:graphicFrameMkLst>
            <pc:docMk/>
            <pc:sldMk cId="3731912441" sldId="269"/>
            <ac:graphicFrameMk id="11" creationId="{6E8CE9C4-4BE9-64A3-E33D-676CFC32223B}"/>
          </ac:graphicFrameMkLst>
        </pc:graphicFrameChg>
      </pc:sldChg>
      <pc:sldChg chg="addSp delSp modSp add mod">
        <pc:chgData name="Camila Aracelli Soto Huerta" userId="cb806f10-c87c-49dd-aff5-faaea75dab2f" providerId="ADAL" clId="{8ACCC6F5-A915-42BD-99EC-2C1EF3D77C0A}" dt="2025-07-03T20:39:21.785" v="949" actId="113"/>
        <pc:sldMkLst>
          <pc:docMk/>
          <pc:sldMk cId="1095110048" sldId="270"/>
        </pc:sldMkLst>
        <pc:spChg chg="mod">
          <ac:chgData name="Camila Aracelli Soto Huerta" userId="cb806f10-c87c-49dd-aff5-faaea75dab2f" providerId="ADAL" clId="{8ACCC6F5-A915-42BD-99EC-2C1EF3D77C0A}" dt="2025-07-03T13:27:08.410" v="323" actId="20577"/>
          <ac:spMkLst>
            <pc:docMk/>
            <pc:sldMk cId="1095110048" sldId="270"/>
            <ac:spMk id="8" creationId="{8BF89693-9C38-C715-6C81-B790C72911F1}"/>
          </ac:spMkLst>
        </pc:spChg>
        <pc:graphicFrameChg chg="add mod modGraphic">
          <ac:chgData name="Camila Aracelli Soto Huerta" userId="cb806f10-c87c-49dd-aff5-faaea75dab2f" providerId="ADAL" clId="{8ACCC6F5-A915-42BD-99EC-2C1EF3D77C0A}" dt="2025-07-03T20:39:21.785" v="949" actId="113"/>
          <ac:graphicFrameMkLst>
            <pc:docMk/>
            <pc:sldMk cId="1095110048" sldId="270"/>
            <ac:graphicFrameMk id="3" creationId="{D230EE67-55DE-ABCC-A602-42626E55322F}"/>
          </ac:graphicFrameMkLst>
        </pc:graphicFrameChg>
        <pc:graphicFrameChg chg="del mod modGraphic">
          <ac:chgData name="Camila Aracelli Soto Huerta" userId="cb806f10-c87c-49dd-aff5-faaea75dab2f" providerId="ADAL" clId="{8ACCC6F5-A915-42BD-99EC-2C1EF3D77C0A}" dt="2025-07-03T13:30:48.815" v="327" actId="478"/>
          <ac:graphicFrameMkLst>
            <pc:docMk/>
            <pc:sldMk cId="1095110048" sldId="270"/>
            <ac:graphicFrameMk id="11" creationId="{296E8E02-0BC3-DAFC-6E1B-42FDDEB41F26}"/>
          </ac:graphicFrameMkLst>
        </pc:graphicFrameChg>
      </pc:sldChg>
      <pc:sldChg chg="modSp add mod">
        <pc:chgData name="Camila Aracelli Soto Huerta" userId="cb806f10-c87c-49dd-aff5-faaea75dab2f" providerId="ADAL" clId="{8ACCC6F5-A915-42BD-99EC-2C1EF3D77C0A}" dt="2025-07-03T21:02:39.376" v="1031" actId="255"/>
        <pc:sldMkLst>
          <pc:docMk/>
          <pc:sldMk cId="1494682452" sldId="271"/>
        </pc:sldMkLst>
        <pc:spChg chg="mod">
          <ac:chgData name="Camila Aracelli Soto Huerta" userId="cb806f10-c87c-49dd-aff5-faaea75dab2f" providerId="ADAL" clId="{8ACCC6F5-A915-42BD-99EC-2C1EF3D77C0A}" dt="2025-07-03T13:35:05.234" v="444" actId="20577"/>
          <ac:spMkLst>
            <pc:docMk/>
            <pc:sldMk cId="1494682452" sldId="271"/>
            <ac:spMk id="8" creationId="{60DA0FFF-7382-8D34-8789-9560E12F6F58}"/>
          </ac:spMkLst>
        </pc:spChg>
        <pc:graphicFrameChg chg="mod modGraphic">
          <ac:chgData name="Camila Aracelli Soto Huerta" userId="cb806f10-c87c-49dd-aff5-faaea75dab2f" providerId="ADAL" clId="{8ACCC6F5-A915-42BD-99EC-2C1EF3D77C0A}" dt="2025-07-03T21:02:39.376" v="1031" actId="255"/>
          <ac:graphicFrameMkLst>
            <pc:docMk/>
            <pc:sldMk cId="1494682452" sldId="271"/>
            <ac:graphicFrameMk id="3" creationId="{A2C5C516-D046-09AB-8893-40CD7D9879F9}"/>
          </ac:graphicFrameMkLst>
        </pc:graphicFrameChg>
      </pc:sldChg>
      <pc:sldChg chg="modSp add mod">
        <pc:chgData name="Camila Aracelli Soto Huerta" userId="cb806f10-c87c-49dd-aff5-faaea75dab2f" providerId="ADAL" clId="{8ACCC6F5-A915-42BD-99EC-2C1EF3D77C0A}" dt="2025-07-03T20:52:17.130" v="958" actId="207"/>
        <pc:sldMkLst>
          <pc:docMk/>
          <pc:sldMk cId="637289872" sldId="272"/>
        </pc:sldMkLst>
        <pc:spChg chg="mod">
          <ac:chgData name="Camila Aracelli Soto Huerta" userId="cb806f10-c87c-49dd-aff5-faaea75dab2f" providerId="ADAL" clId="{8ACCC6F5-A915-42BD-99EC-2C1EF3D77C0A}" dt="2025-07-03T13:39:51.898" v="470" actId="20577"/>
          <ac:spMkLst>
            <pc:docMk/>
            <pc:sldMk cId="637289872" sldId="272"/>
            <ac:spMk id="8" creationId="{CF884F95-2C4D-9ABB-90F0-65FD937B2DFE}"/>
          </ac:spMkLst>
        </pc:spChg>
        <pc:graphicFrameChg chg="mod modGraphic">
          <ac:chgData name="Camila Aracelli Soto Huerta" userId="cb806f10-c87c-49dd-aff5-faaea75dab2f" providerId="ADAL" clId="{8ACCC6F5-A915-42BD-99EC-2C1EF3D77C0A}" dt="2025-07-03T20:52:17.130" v="958" actId="207"/>
          <ac:graphicFrameMkLst>
            <pc:docMk/>
            <pc:sldMk cId="637289872" sldId="272"/>
            <ac:graphicFrameMk id="3" creationId="{C2C0FD72-8C1B-4A56-1F7F-5759267B7C65}"/>
          </ac:graphicFrameMkLst>
        </pc:graphicFrameChg>
      </pc:sldChg>
      <pc:sldChg chg="addSp delSp modSp add mod">
        <pc:chgData name="Camila Aracelli Soto Huerta" userId="cb806f10-c87c-49dd-aff5-faaea75dab2f" providerId="ADAL" clId="{8ACCC6F5-A915-42BD-99EC-2C1EF3D77C0A}" dt="2025-07-03T13:44:06.789" v="547" actId="1076"/>
        <pc:sldMkLst>
          <pc:docMk/>
          <pc:sldMk cId="1397651486" sldId="273"/>
        </pc:sldMkLst>
        <pc:spChg chg="add mod">
          <ac:chgData name="Camila Aracelli Soto Huerta" userId="cb806f10-c87c-49dd-aff5-faaea75dab2f" providerId="ADAL" clId="{8ACCC6F5-A915-42BD-99EC-2C1EF3D77C0A}" dt="2025-07-03T13:43:05.311" v="539"/>
          <ac:spMkLst>
            <pc:docMk/>
            <pc:sldMk cId="1397651486" sldId="273"/>
            <ac:spMk id="5" creationId="{7B771784-7A07-FB08-B9D3-6542C0018360}"/>
          </ac:spMkLst>
        </pc:spChg>
        <pc:spChg chg="add mod">
          <ac:chgData name="Camila Aracelli Soto Huerta" userId="cb806f10-c87c-49dd-aff5-faaea75dab2f" providerId="ADAL" clId="{8ACCC6F5-A915-42BD-99EC-2C1EF3D77C0A}" dt="2025-07-03T13:43:05.311" v="539"/>
          <ac:spMkLst>
            <pc:docMk/>
            <pc:sldMk cId="1397651486" sldId="273"/>
            <ac:spMk id="6" creationId="{3EA30BC7-CEC1-01D5-802F-7C79159C9320}"/>
          </ac:spMkLst>
        </pc:spChg>
        <pc:spChg chg="mod">
          <ac:chgData name="Camila Aracelli Soto Huerta" userId="cb806f10-c87c-49dd-aff5-faaea75dab2f" providerId="ADAL" clId="{8ACCC6F5-A915-42BD-99EC-2C1EF3D77C0A}" dt="2025-07-03T13:42:09.538" v="537" actId="20577"/>
          <ac:spMkLst>
            <pc:docMk/>
            <pc:sldMk cId="1397651486" sldId="273"/>
            <ac:spMk id="8" creationId="{5054FFBB-DFA5-9AC1-04B7-3D43E636C789}"/>
          </ac:spMkLst>
        </pc:spChg>
        <pc:grpChg chg="add del mod">
          <ac:chgData name="Camila Aracelli Soto Huerta" userId="cb806f10-c87c-49dd-aff5-faaea75dab2f" providerId="ADAL" clId="{8ACCC6F5-A915-42BD-99EC-2C1EF3D77C0A}" dt="2025-07-03T13:43:21.433" v="544" actId="478"/>
          <ac:grpSpMkLst>
            <pc:docMk/>
            <pc:sldMk cId="1397651486" sldId="273"/>
            <ac:grpSpMk id="4" creationId="{596BF65A-6BEE-41DC-CFBC-D84EC7B9908F}"/>
          </ac:grpSpMkLst>
        </pc:grpChg>
        <pc:graphicFrameChg chg="del">
          <ac:chgData name="Camila Aracelli Soto Huerta" userId="cb806f10-c87c-49dd-aff5-faaea75dab2f" providerId="ADAL" clId="{8ACCC6F5-A915-42BD-99EC-2C1EF3D77C0A}" dt="2025-07-03T13:42:14.548" v="538" actId="21"/>
          <ac:graphicFrameMkLst>
            <pc:docMk/>
            <pc:sldMk cId="1397651486" sldId="273"/>
            <ac:graphicFrameMk id="3" creationId="{51D5C5E5-8D7A-D76E-A737-9230D58AF4F4}"/>
          </ac:graphicFrameMkLst>
        </pc:graphicFrameChg>
        <pc:picChg chg="add del mod">
          <ac:chgData name="Camila Aracelli Soto Huerta" userId="cb806f10-c87c-49dd-aff5-faaea75dab2f" providerId="ADAL" clId="{8ACCC6F5-A915-42BD-99EC-2C1EF3D77C0A}" dt="2025-07-03T13:43:18.915" v="543" actId="478"/>
          <ac:picMkLst>
            <pc:docMk/>
            <pc:sldMk cId="1397651486" sldId="273"/>
            <ac:picMk id="7" creationId="{2A1995FC-493B-69D1-7BF7-C97299A543E4}"/>
          </ac:picMkLst>
        </pc:picChg>
        <pc:picChg chg="add mod">
          <ac:chgData name="Camila Aracelli Soto Huerta" userId="cb806f10-c87c-49dd-aff5-faaea75dab2f" providerId="ADAL" clId="{8ACCC6F5-A915-42BD-99EC-2C1EF3D77C0A}" dt="2025-07-03T13:43:05.311" v="539"/>
          <ac:picMkLst>
            <pc:docMk/>
            <pc:sldMk cId="1397651486" sldId="273"/>
            <ac:picMk id="9" creationId="{19AB97FF-2033-0AA9-E3A0-48AA8F46DA84}"/>
          </ac:picMkLst>
        </pc:picChg>
        <pc:picChg chg="add mod">
          <ac:chgData name="Camila Aracelli Soto Huerta" userId="cb806f10-c87c-49dd-aff5-faaea75dab2f" providerId="ADAL" clId="{8ACCC6F5-A915-42BD-99EC-2C1EF3D77C0A}" dt="2025-07-03T13:44:06.789" v="547" actId="1076"/>
          <ac:picMkLst>
            <pc:docMk/>
            <pc:sldMk cId="1397651486" sldId="273"/>
            <ac:picMk id="11" creationId="{63EE7F43-B70E-9558-0A72-9F39A854C4C4}"/>
          </ac:picMkLst>
        </pc:picChg>
      </pc:sldChg>
      <pc:sldChg chg="addSp delSp modSp add mod">
        <pc:chgData name="Camila Aracelli Soto Huerta" userId="cb806f10-c87c-49dd-aff5-faaea75dab2f" providerId="ADAL" clId="{8ACCC6F5-A915-42BD-99EC-2C1EF3D77C0A}" dt="2025-07-03T20:41:13.805" v="955" actId="113"/>
        <pc:sldMkLst>
          <pc:docMk/>
          <pc:sldMk cId="1008189918" sldId="274"/>
        </pc:sldMkLst>
        <pc:spChg chg="mod">
          <ac:chgData name="Camila Aracelli Soto Huerta" userId="cb806f10-c87c-49dd-aff5-faaea75dab2f" providerId="ADAL" clId="{8ACCC6F5-A915-42BD-99EC-2C1EF3D77C0A}" dt="2025-07-03T13:44:51.862" v="565" actId="20577"/>
          <ac:spMkLst>
            <pc:docMk/>
            <pc:sldMk cId="1008189918" sldId="274"/>
            <ac:spMk id="8" creationId="{0F3B8FD7-8128-83B3-3556-FB2ECF9C1897}"/>
          </ac:spMkLst>
        </pc:spChg>
        <pc:graphicFrameChg chg="add mod modGraphic">
          <ac:chgData name="Camila Aracelli Soto Huerta" userId="cb806f10-c87c-49dd-aff5-faaea75dab2f" providerId="ADAL" clId="{8ACCC6F5-A915-42BD-99EC-2C1EF3D77C0A}" dt="2025-07-03T20:41:13.805" v="955" actId="113"/>
          <ac:graphicFrameMkLst>
            <pc:docMk/>
            <pc:sldMk cId="1008189918" sldId="274"/>
            <ac:graphicFrameMk id="3" creationId="{FD6E1AC5-13D4-7AC5-C209-87501FAB4DE1}"/>
          </ac:graphicFrameMkLst>
        </pc:graphicFrameChg>
        <pc:picChg chg="del">
          <ac:chgData name="Camila Aracelli Soto Huerta" userId="cb806f10-c87c-49dd-aff5-faaea75dab2f" providerId="ADAL" clId="{8ACCC6F5-A915-42BD-99EC-2C1EF3D77C0A}" dt="2025-07-03T13:44:54.679" v="566" actId="478"/>
          <ac:picMkLst>
            <pc:docMk/>
            <pc:sldMk cId="1008189918" sldId="274"/>
            <ac:picMk id="11" creationId="{AF98A4E4-2F12-9798-B196-BDD3F42F86DA}"/>
          </ac:picMkLst>
        </pc:picChg>
      </pc:sldChg>
      <pc:sldChg chg="addSp delSp modSp add mod">
        <pc:chgData name="Camila Aracelli Soto Huerta" userId="cb806f10-c87c-49dd-aff5-faaea75dab2f" providerId="ADAL" clId="{8ACCC6F5-A915-42BD-99EC-2C1EF3D77C0A}" dt="2025-07-03T21:07:27.132" v="1040" actId="6549"/>
        <pc:sldMkLst>
          <pc:docMk/>
          <pc:sldMk cId="2202019919" sldId="275"/>
        </pc:sldMkLst>
        <pc:graphicFrameChg chg="del">
          <ac:chgData name="Camila Aracelli Soto Huerta" userId="cb806f10-c87c-49dd-aff5-faaea75dab2f" providerId="ADAL" clId="{8ACCC6F5-A915-42BD-99EC-2C1EF3D77C0A}" dt="2025-07-03T13:49:11.018" v="582" actId="21"/>
          <ac:graphicFrameMkLst>
            <pc:docMk/>
            <pc:sldMk cId="2202019919" sldId="275"/>
            <ac:graphicFrameMk id="3" creationId="{742D4ADC-69E5-0610-8A4C-245B7E8826B3}"/>
          </ac:graphicFrameMkLst>
        </pc:graphicFrameChg>
        <pc:graphicFrameChg chg="add del mod">
          <ac:chgData name="Camila Aracelli Soto Huerta" userId="cb806f10-c87c-49dd-aff5-faaea75dab2f" providerId="ADAL" clId="{8ACCC6F5-A915-42BD-99EC-2C1EF3D77C0A}" dt="2025-07-03T13:49:05.887" v="581" actId="21"/>
          <ac:graphicFrameMkLst>
            <pc:docMk/>
            <pc:sldMk cId="2202019919" sldId="275"/>
            <ac:graphicFrameMk id="4" creationId="{A3B38C6E-8F79-E612-763E-E9ACCF15E8A9}"/>
          </ac:graphicFrameMkLst>
        </pc:graphicFrameChg>
        <pc:graphicFrameChg chg="add mod modGraphic">
          <ac:chgData name="Camila Aracelli Soto Huerta" userId="cb806f10-c87c-49dd-aff5-faaea75dab2f" providerId="ADAL" clId="{8ACCC6F5-A915-42BD-99EC-2C1EF3D77C0A}" dt="2025-07-03T21:07:27.132" v="1040" actId="6549"/>
          <ac:graphicFrameMkLst>
            <pc:docMk/>
            <pc:sldMk cId="2202019919" sldId="275"/>
            <ac:graphicFrameMk id="5" creationId="{36393DB0-F8BA-A977-FB5F-32CA477ACEE2}"/>
          </ac:graphicFrameMkLst>
        </pc:graphicFrameChg>
      </pc:sldChg>
      <pc:sldChg chg="addSp delSp modSp add mod">
        <pc:chgData name="Camila Aracelli Soto Huerta" userId="cb806f10-c87c-49dd-aff5-faaea75dab2f" providerId="ADAL" clId="{8ACCC6F5-A915-42BD-99EC-2C1EF3D77C0A}" dt="2025-07-03T13:54:52.146" v="614" actId="1076"/>
        <pc:sldMkLst>
          <pc:docMk/>
          <pc:sldMk cId="3779458830" sldId="276"/>
        </pc:sldMkLst>
        <pc:spChg chg="mod">
          <ac:chgData name="Camila Aracelli Soto Huerta" userId="cb806f10-c87c-49dd-aff5-faaea75dab2f" providerId="ADAL" clId="{8ACCC6F5-A915-42BD-99EC-2C1EF3D77C0A}" dt="2025-07-03T13:53:50.737" v="611" actId="20577"/>
          <ac:spMkLst>
            <pc:docMk/>
            <pc:sldMk cId="3779458830" sldId="276"/>
            <ac:spMk id="8" creationId="{30486F06-629D-8BA6-0760-78E5E7637EDB}"/>
          </ac:spMkLst>
        </pc:spChg>
        <pc:graphicFrameChg chg="del">
          <ac:chgData name="Camila Aracelli Soto Huerta" userId="cb806f10-c87c-49dd-aff5-faaea75dab2f" providerId="ADAL" clId="{8ACCC6F5-A915-42BD-99EC-2C1EF3D77C0A}" dt="2025-07-03T13:53:57.938" v="612" actId="478"/>
          <ac:graphicFrameMkLst>
            <pc:docMk/>
            <pc:sldMk cId="3779458830" sldId="276"/>
            <ac:graphicFrameMk id="5" creationId="{93894BD2-04A6-CA69-0833-7CFB547659F1}"/>
          </ac:graphicFrameMkLst>
        </pc:graphicFrameChg>
        <pc:picChg chg="add mod">
          <ac:chgData name="Camila Aracelli Soto Huerta" userId="cb806f10-c87c-49dd-aff5-faaea75dab2f" providerId="ADAL" clId="{8ACCC6F5-A915-42BD-99EC-2C1EF3D77C0A}" dt="2025-07-03T13:54:52.146" v="614" actId="1076"/>
          <ac:picMkLst>
            <pc:docMk/>
            <pc:sldMk cId="3779458830" sldId="276"/>
            <ac:picMk id="3" creationId="{9D33CEC0-E281-D42E-430A-F097A0E57E62}"/>
          </ac:picMkLst>
        </pc:picChg>
      </pc:sldChg>
      <pc:sldChg chg="addSp delSp modSp add mod">
        <pc:chgData name="Camila Aracelli Soto Huerta" userId="cb806f10-c87c-49dd-aff5-faaea75dab2f" providerId="ADAL" clId="{8ACCC6F5-A915-42BD-99EC-2C1EF3D77C0A}" dt="2025-07-03T21:08:21.605" v="1041" actId="255"/>
        <pc:sldMkLst>
          <pc:docMk/>
          <pc:sldMk cId="2751826305" sldId="277"/>
        </pc:sldMkLst>
        <pc:spChg chg="mod">
          <ac:chgData name="Camila Aracelli Soto Huerta" userId="cb806f10-c87c-49dd-aff5-faaea75dab2f" providerId="ADAL" clId="{8ACCC6F5-A915-42BD-99EC-2C1EF3D77C0A}" dt="2025-07-03T14:52:48.021" v="917" actId="14100"/>
          <ac:spMkLst>
            <pc:docMk/>
            <pc:sldMk cId="2751826305" sldId="277"/>
            <ac:spMk id="8" creationId="{6E0F7641-96A9-CF8A-E4C9-B842F52CDE96}"/>
          </ac:spMkLst>
        </pc:spChg>
        <pc:graphicFrameChg chg="add mod modGraphic">
          <ac:chgData name="Camila Aracelli Soto Huerta" userId="cb806f10-c87c-49dd-aff5-faaea75dab2f" providerId="ADAL" clId="{8ACCC6F5-A915-42BD-99EC-2C1EF3D77C0A}" dt="2025-07-03T21:08:21.605" v="1041" actId="255"/>
          <ac:graphicFrameMkLst>
            <pc:docMk/>
            <pc:sldMk cId="2751826305" sldId="277"/>
            <ac:graphicFrameMk id="4" creationId="{F3B02B42-8E78-6083-002D-24EBCE3E6BDE}"/>
          </ac:graphicFrameMkLst>
        </pc:graphicFrameChg>
        <pc:picChg chg="del">
          <ac:chgData name="Camila Aracelli Soto Huerta" userId="cb806f10-c87c-49dd-aff5-faaea75dab2f" providerId="ADAL" clId="{8ACCC6F5-A915-42BD-99EC-2C1EF3D77C0A}" dt="2025-07-03T13:57:06.568" v="676" actId="478"/>
          <ac:picMkLst>
            <pc:docMk/>
            <pc:sldMk cId="2751826305" sldId="277"/>
            <ac:picMk id="3" creationId="{8B584613-3A32-9E98-E1BA-2E747B2B570F}"/>
          </ac:picMkLst>
        </pc:picChg>
      </pc:sldChg>
      <pc:sldChg chg="addSp delSp modSp add mod">
        <pc:chgData name="Camila Aracelli Soto Huerta" userId="cb806f10-c87c-49dd-aff5-faaea75dab2f" providerId="ADAL" clId="{8ACCC6F5-A915-42BD-99EC-2C1EF3D77C0A}" dt="2025-07-03T20:53:21.875" v="963" actId="113"/>
        <pc:sldMkLst>
          <pc:docMk/>
          <pc:sldMk cId="4179741648" sldId="278"/>
        </pc:sldMkLst>
        <pc:spChg chg="mod">
          <ac:chgData name="Camila Aracelli Soto Huerta" userId="cb806f10-c87c-49dd-aff5-faaea75dab2f" providerId="ADAL" clId="{8ACCC6F5-A915-42BD-99EC-2C1EF3D77C0A}" dt="2025-07-03T14:01:00.027" v="767" actId="14100"/>
          <ac:spMkLst>
            <pc:docMk/>
            <pc:sldMk cId="4179741648" sldId="278"/>
            <ac:spMk id="8" creationId="{B0105246-0624-3142-8A82-7F009EC7E6E4}"/>
          </ac:spMkLst>
        </pc:spChg>
        <pc:graphicFrameChg chg="add del mod modGraphic">
          <ac:chgData name="Camila Aracelli Soto Huerta" userId="cb806f10-c87c-49dd-aff5-faaea75dab2f" providerId="ADAL" clId="{8ACCC6F5-A915-42BD-99EC-2C1EF3D77C0A}" dt="2025-07-03T14:01:05.976" v="768" actId="21"/>
          <ac:graphicFrameMkLst>
            <pc:docMk/>
            <pc:sldMk cId="4179741648" sldId="278"/>
            <ac:graphicFrameMk id="3" creationId="{DBA8D9A6-2855-DE8E-2C07-229F71DF1142}"/>
          </ac:graphicFrameMkLst>
        </pc:graphicFrameChg>
        <pc:graphicFrameChg chg="del">
          <ac:chgData name="Camila Aracelli Soto Huerta" userId="cb806f10-c87c-49dd-aff5-faaea75dab2f" providerId="ADAL" clId="{8ACCC6F5-A915-42BD-99EC-2C1EF3D77C0A}" dt="2025-07-03T13:59:17.458" v="697" actId="478"/>
          <ac:graphicFrameMkLst>
            <pc:docMk/>
            <pc:sldMk cId="4179741648" sldId="278"/>
            <ac:graphicFrameMk id="4" creationId="{1581679B-6D3F-235C-0185-28AC68C030E1}"/>
          </ac:graphicFrameMkLst>
        </pc:graphicFrameChg>
        <pc:graphicFrameChg chg="add mod modGraphic">
          <ac:chgData name="Camila Aracelli Soto Huerta" userId="cb806f10-c87c-49dd-aff5-faaea75dab2f" providerId="ADAL" clId="{8ACCC6F5-A915-42BD-99EC-2C1EF3D77C0A}" dt="2025-07-03T20:53:21.875" v="963" actId="113"/>
          <ac:graphicFrameMkLst>
            <pc:docMk/>
            <pc:sldMk cId="4179741648" sldId="278"/>
            <ac:graphicFrameMk id="5" creationId="{4407494B-C789-6B86-2D31-935799BAA705}"/>
          </ac:graphicFrameMkLst>
        </pc:graphicFrameChg>
      </pc:sldChg>
      <pc:sldChg chg="modSp add mod ord">
        <pc:chgData name="Camila Aracelli Soto Huerta" userId="cb806f10-c87c-49dd-aff5-faaea75dab2f" providerId="ADAL" clId="{8ACCC6F5-A915-42BD-99EC-2C1EF3D77C0A}" dt="2025-07-03T20:53:07.540" v="962" actId="113"/>
        <pc:sldMkLst>
          <pc:docMk/>
          <pc:sldMk cId="3888069500" sldId="279"/>
        </pc:sldMkLst>
        <pc:graphicFrameChg chg="modGraphic">
          <ac:chgData name="Camila Aracelli Soto Huerta" userId="cb806f10-c87c-49dd-aff5-faaea75dab2f" providerId="ADAL" clId="{8ACCC6F5-A915-42BD-99EC-2C1EF3D77C0A}" dt="2025-07-03T20:53:07.540" v="962" actId="113"/>
          <ac:graphicFrameMkLst>
            <pc:docMk/>
            <pc:sldMk cId="3888069500" sldId="279"/>
            <ac:graphicFrameMk id="3" creationId="{9F50BB4F-3C84-1A39-9545-65531F3114FD}"/>
          </ac:graphicFrameMkLst>
        </pc:graphicFrameChg>
      </pc:sldChg>
      <pc:sldChg chg="addSp delSp modSp add mod">
        <pc:chgData name="Camila Aracelli Soto Huerta" userId="cb806f10-c87c-49dd-aff5-faaea75dab2f" providerId="ADAL" clId="{8ACCC6F5-A915-42BD-99EC-2C1EF3D77C0A}" dt="2025-07-03T21:13:42.202" v="1061" actId="113"/>
        <pc:sldMkLst>
          <pc:docMk/>
          <pc:sldMk cId="2059721949" sldId="280"/>
        </pc:sldMkLst>
        <pc:spChg chg="mod">
          <ac:chgData name="Camila Aracelli Soto Huerta" userId="cb806f10-c87c-49dd-aff5-faaea75dab2f" providerId="ADAL" clId="{8ACCC6F5-A915-42BD-99EC-2C1EF3D77C0A}" dt="2025-07-03T14:02:46.361" v="793" actId="20577"/>
          <ac:spMkLst>
            <pc:docMk/>
            <pc:sldMk cId="2059721949" sldId="280"/>
            <ac:spMk id="8" creationId="{E0A5B50C-8732-BEA7-BB45-53A431CC1C45}"/>
          </ac:spMkLst>
        </pc:spChg>
        <pc:graphicFrameChg chg="add mod modGraphic">
          <ac:chgData name="Camila Aracelli Soto Huerta" userId="cb806f10-c87c-49dd-aff5-faaea75dab2f" providerId="ADAL" clId="{8ACCC6F5-A915-42BD-99EC-2C1EF3D77C0A}" dt="2025-07-03T21:13:42.202" v="1061" actId="113"/>
          <ac:graphicFrameMkLst>
            <pc:docMk/>
            <pc:sldMk cId="2059721949" sldId="280"/>
            <ac:graphicFrameMk id="3" creationId="{592E814C-2FAB-C499-B744-8F8DBA358A79}"/>
          </ac:graphicFrameMkLst>
        </pc:graphicFrameChg>
        <pc:graphicFrameChg chg="del">
          <ac:chgData name="Camila Aracelli Soto Huerta" userId="cb806f10-c87c-49dd-aff5-faaea75dab2f" providerId="ADAL" clId="{8ACCC6F5-A915-42BD-99EC-2C1EF3D77C0A}" dt="2025-07-03T14:04:35.150" v="794" actId="478"/>
          <ac:graphicFrameMkLst>
            <pc:docMk/>
            <pc:sldMk cId="2059721949" sldId="280"/>
            <ac:graphicFrameMk id="5" creationId="{D08B3D14-2D70-CB0D-3B8E-C75E6A596E7F}"/>
          </ac:graphicFrameMkLst>
        </pc:graphicFrameChg>
      </pc:sldChg>
      <pc:sldChg chg="addSp delSp modSp add mod">
        <pc:chgData name="Camila Aracelli Soto Huerta" userId="cb806f10-c87c-49dd-aff5-faaea75dab2f" providerId="ADAL" clId="{8ACCC6F5-A915-42BD-99EC-2C1EF3D77C0A}" dt="2025-07-03T21:14:49.968" v="1064" actId="255"/>
        <pc:sldMkLst>
          <pc:docMk/>
          <pc:sldMk cId="1825192371" sldId="281"/>
        </pc:sldMkLst>
        <pc:graphicFrameChg chg="del">
          <ac:chgData name="Camila Aracelli Soto Huerta" userId="cb806f10-c87c-49dd-aff5-faaea75dab2f" providerId="ADAL" clId="{8ACCC6F5-A915-42BD-99EC-2C1EF3D77C0A}" dt="2025-07-03T14:08:26.502" v="883" actId="478"/>
          <ac:graphicFrameMkLst>
            <pc:docMk/>
            <pc:sldMk cId="1825192371" sldId="281"/>
            <ac:graphicFrameMk id="3" creationId="{0CFD32FE-F165-5A3D-253C-C8EAFB3015FF}"/>
          </ac:graphicFrameMkLst>
        </pc:graphicFrameChg>
        <pc:graphicFrameChg chg="add mod modGraphic">
          <ac:chgData name="Camila Aracelli Soto Huerta" userId="cb806f10-c87c-49dd-aff5-faaea75dab2f" providerId="ADAL" clId="{8ACCC6F5-A915-42BD-99EC-2C1EF3D77C0A}" dt="2025-07-03T21:14:49.968" v="1064" actId="255"/>
          <ac:graphicFrameMkLst>
            <pc:docMk/>
            <pc:sldMk cId="1825192371" sldId="281"/>
            <ac:graphicFrameMk id="4" creationId="{5CAB484D-B096-D0A4-AAA4-4A43B5556BC6}"/>
          </ac:graphicFrameMkLst>
        </pc:graphicFrameChg>
      </pc:sldChg>
      <pc:sldChg chg="addSp delSp modSp add mod">
        <pc:chgData name="Camila Aracelli Soto Huerta" userId="cb806f10-c87c-49dd-aff5-faaea75dab2f" providerId="ADAL" clId="{8ACCC6F5-A915-42BD-99EC-2C1EF3D77C0A}" dt="2025-07-03T21:30:03.041" v="1081" actId="20577"/>
        <pc:sldMkLst>
          <pc:docMk/>
          <pc:sldMk cId="1503495528" sldId="282"/>
        </pc:sldMkLst>
        <pc:spChg chg="add mod">
          <ac:chgData name="Camila Aracelli Soto Huerta" userId="cb806f10-c87c-49dd-aff5-faaea75dab2f" providerId="ADAL" clId="{8ACCC6F5-A915-42BD-99EC-2C1EF3D77C0A}" dt="2025-07-03T21:30:03.041" v="1081" actId="20577"/>
          <ac:spMkLst>
            <pc:docMk/>
            <pc:sldMk cId="1503495528" sldId="282"/>
            <ac:spMk id="5" creationId="{8B4C355D-7A7B-65E0-E17F-48BA81FDDE8A}"/>
          </ac:spMkLst>
        </pc:spChg>
        <pc:spChg chg="mod">
          <ac:chgData name="Camila Aracelli Soto Huerta" userId="cb806f10-c87c-49dd-aff5-faaea75dab2f" providerId="ADAL" clId="{8ACCC6F5-A915-42BD-99EC-2C1EF3D77C0A}" dt="2025-07-03T14:50:53.244" v="901" actId="20577"/>
          <ac:spMkLst>
            <pc:docMk/>
            <pc:sldMk cId="1503495528" sldId="282"/>
            <ac:spMk id="8" creationId="{5B78EC4A-8FA4-39A7-08E1-355824A499B4}"/>
          </ac:spMkLst>
        </pc:spChg>
        <pc:graphicFrameChg chg="del">
          <ac:chgData name="Camila Aracelli Soto Huerta" userId="cb806f10-c87c-49dd-aff5-faaea75dab2f" providerId="ADAL" clId="{8ACCC6F5-A915-42BD-99EC-2C1EF3D77C0A}" dt="2025-07-03T14:50:48.835" v="896" actId="478"/>
          <ac:graphicFrameMkLst>
            <pc:docMk/>
            <pc:sldMk cId="1503495528" sldId="282"/>
            <ac:graphicFrameMk id="4" creationId="{D8153B01-D1A4-F279-3F8D-05D5DF27073C}"/>
          </ac:graphicFrameMkLst>
        </pc:graphicFrameChg>
      </pc:sldChg>
    </pc:docChg>
  </pc:docChgLst>
  <pc:docChgLst>
    <pc:chgData name="Osvaldo Andres Cifuentes Pinochet" userId="34bca1f4-4e50-44c5-ad46-1d8c52eb5d7a" providerId="ADAL" clId="{103F0471-41D9-4313-93F2-DB3C8BF40DAA}"/>
    <pc:docChg chg="undo custSel delSld modSld sldOrd">
      <pc:chgData name="Osvaldo Andres Cifuentes Pinochet" userId="34bca1f4-4e50-44c5-ad46-1d8c52eb5d7a" providerId="ADAL" clId="{103F0471-41D9-4313-93F2-DB3C8BF40DAA}" dt="2024-10-02T02:27:55.078" v="802" actId="20577"/>
      <pc:docMkLst>
        <pc:docMk/>
      </pc:docMkLst>
      <pc:sldChg chg="modSp mod">
        <pc:chgData name="Osvaldo Andres Cifuentes Pinochet" userId="34bca1f4-4e50-44c5-ad46-1d8c52eb5d7a" providerId="ADAL" clId="{103F0471-41D9-4313-93F2-DB3C8BF40DAA}" dt="2024-10-02T01:40:08.811" v="337" actId="20577"/>
        <pc:sldMkLst>
          <pc:docMk/>
          <pc:sldMk cId="0" sldId="257"/>
        </pc:sldMkLst>
      </pc:sldChg>
      <pc:sldChg chg="modSp mod">
        <pc:chgData name="Osvaldo Andres Cifuentes Pinochet" userId="34bca1f4-4e50-44c5-ad46-1d8c52eb5d7a" providerId="ADAL" clId="{103F0471-41D9-4313-93F2-DB3C8BF40DAA}" dt="2024-10-02T01:52:49.121" v="526" actId="1076"/>
        <pc:sldMkLst>
          <pc:docMk/>
          <pc:sldMk cId="0" sldId="258"/>
        </pc:sldMkLst>
      </pc:sldChg>
      <pc:sldChg chg="modSp mod">
        <pc:chgData name="Osvaldo Andres Cifuentes Pinochet" userId="34bca1f4-4e50-44c5-ad46-1d8c52eb5d7a" providerId="ADAL" clId="{103F0471-41D9-4313-93F2-DB3C8BF40DAA}" dt="2024-10-02T02:04:22.141" v="612" actId="20577"/>
        <pc:sldMkLst>
          <pc:docMk/>
          <pc:sldMk cId="0" sldId="259"/>
        </pc:sldMkLst>
      </pc:sldChg>
      <pc:sldChg chg="delSp modSp mod">
        <pc:chgData name="Osvaldo Andres Cifuentes Pinochet" userId="34bca1f4-4e50-44c5-ad46-1d8c52eb5d7a" providerId="ADAL" clId="{103F0471-41D9-4313-93F2-DB3C8BF40DAA}" dt="2024-10-02T02:08:26.763" v="628" actId="1076"/>
        <pc:sldMkLst>
          <pc:docMk/>
          <pc:sldMk cId="0" sldId="260"/>
        </pc:sldMkLst>
      </pc:sldChg>
      <pc:sldChg chg="modSp mod">
        <pc:chgData name="Osvaldo Andres Cifuentes Pinochet" userId="34bca1f4-4e50-44c5-ad46-1d8c52eb5d7a" providerId="ADAL" clId="{103F0471-41D9-4313-93F2-DB3C8BF40DAA}" dt="2024-10-02T02:13:48.999" v="652" actId="20577"/>
        <pc:sldMkLst>
          <pc:docMk/>
          <pc:sldMk cId="0" sldId="261"/>
        </pc:sldMkLst>
      </pc:sldChg>
      <pc:sldChg chg="ord">
        <pc:chgData name="Osvaldo Andres Cifuentes Pinochet" userId="34bca1f4-4e50-44c5-ad46-1d8c52eb5d7a" providerId="ADAL" clId="{103F0471-41D9-4313-93F2-DB3C8BF40DAA}" dt="2024-10-02T02:16:24.156" v="656"/>
        <pc:sldMkLst>
          <pc:docMk/>
          <pc:sldMk cId="0" sldId="262"/>
        </pc:sldMkLst>
      </pc:sldChg>
      <pc:sldChg chg="del">
        <pc:chgData name="Osvaldo Andres Cifuentes Pinochet" userId="34bca1f4-4e50-44c5-ad46-1d8c52eb5d7a" providerId="ADAL" clId="{103F0471-41D9-4313-93F2-DB3C8BF40DAA}" dt="2024-10-02T02:15:39.932" v="653" actId="2696"/>
        <pc:sldMkLst>
          <pc:docMk/>
          <pc:sldMk cId="0" sldId="263"/>
        </pc:sldMkLst>
      </pc:sldChg>
      <pc:sldChg chg="del">
        <pc:chgData name="Osvaldo Andres Cifuentes Pinochet" userId="34bca1f4-4e50-44c5-ad46-1d8c52eb5d7a" providerId="ADAL" clId="{103F0471-41D9-4313-93F2-DB3C8BF40DAA}" dt="2024-10-02T02:15:58.001" v="654" actId="2696"/>
        <pc:sldMkLst>
          <pc:docMk/>
          <pc:sldMk cId="0" sldId="264"/>
        </pc:sldMkLst>
      </pc:sldChg>
      <pc:sldChg chg="modSp mod">
        <pc:chgData name="Osvaldo Andres Cifuentes Pinochet" userId="34bca1f4-4e50-44c5-ad46-1d8c52eb5d7a" providerId="ADAL" clId="{103F0471-41D9-4313-93F2-DB3C8BF40DAA}" dt="2024-10-02T02:27:55.078" v="802" actId="20577"/>
        <pc:sldMkLst>
          <pc:docMk/>
          <pc:sldMk cId="0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D905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D905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D905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37959"/>
            <a:ext cx="12192000" cy="320040"/>
          </a:xfrm>
          <a:custGeom>
            <a:avLst/>
            <a:gdLst/>
            <a:ahLst/>
            <a:cxnLst/>
            <a:rect l="l" t="t" r="r" b="b"/>
            <a:pathLst>
              <a:path w="12192000" h="320040">
                <a:moveTo>
                  <a:pt x="12191999" y="0"/>
                </a:moveTo>
                <a:lnTo>
                  <a:pt x="0" y="0"/>
                </a:lnTo>
                <a:lnTo>
                  <a:pt x="0" y="320038"/>
                </a:lnTo>
                <a:lnTo>
                  <a:pt x="12191999" y="320038"/>
                </a:lnTo>
                <a:lnTo>
                  <a:pt x="12191999" y="0"/>
                </a:lnTo>
                <a:close/>
              </a:path>
            </a:pathLst>
          </a:custGeom>
          <a:solidFill>
            <a:srgbClr val="1A1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53160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E5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0687" y="944066"/>
            <a:ext cx="11050625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D905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2393" y="1045336"/>
            <a:ext cx="10938510" cy="4716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19947" y="6651218"/>
            <a:ext cx="3896995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2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openxmlformats.org/officeDocument/2006/relationships/image" Target="../media/image23.png"/><Relationship Id="rId10" Type="http://schemas.openxmlformats.org/officeDocument/2006/relationships/image" Target="../media/image4.png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fi.mineduc.c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Fondo</a:t>
            </a:r>
            <a:r>
              <a:rPr spc="5" dirty="0"/>
              <a:t> </a:t>
            </a:r>
            <a:r>
              <a:rPr dirty="0"/>
              <a:t>de</a:t>
            </a:r>
            <a:r>
              <a:rPr spc="25" dirty="0"/>
              <a:t> </a:t>
            </a:r>
            <a:r>
              <a:rPr spc="-10" dirty="0"/>
              <a:t>Desarrollo </a:t>
            </a:r>
            <a:r>
              <a:rPr spc="-5" dirty="0"/>
              <a:t>Institucional:</a:t>
            </a:r>
            <a:r>
              <a:rPr spc="10" dirty="0"/>
              <a:t> </a:t>
            </a:r>
            <a:r>
              <a:rPr spc="-10" dirty="0"/>
              <a:t>Áreas </a:t>
            </a:r>
            <a:r>
              <a:rPr spc="-20" dirty="0"/>
              <a:t>Estratégicas </a:t>
            </a:r>
            <a:r>
              <a:rPr spc="-800" dirty="0"/>
              <a:t> </a:t>
            </a:r>
            <a:r>
              <a:rPr spc="-10" dirty="0">
                <a:solidFill>
                  <a:srgbClr val="61A8D2"/>
                </a:solidFill>
              </a:rPr>
              <a:t>Subsistema </a:t>
            </a:r>
            <a:r>
              <a:rPr spc="-50" dirty="0">
                <a:solidFill>
                  <a:srgbClr val="61A8D2"/>
                </a:solidFill>
              </a:rPr>
              <a:t>Técnico</a:t>
            </a:r>
            <a:r>
              <a:rPr spc="5" dirty="0">
                <a:solidFill>
                  <a:srgbClr val="61A8D2"/>
                </a:solidFill>
              </a:rPr>
              <a:t> </a:t>
            </a:r>
            <a:r>
              <a:rPr spc="-15" dirty="0">
                <a:solidFill>
                  <a:srgbClr val="61A8D2"/>
                </a:solidFill>
              </a:rPr>
              <a:t>Profesional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2251" y="2987039"/>
            <a:ext cx="10099675" cy="513602"/>
          </a:xfrm>
          <a:prstGeom prst="rect">
            <a:avLst/>
          </a:prstGeom>
          <a:solidFill>
            <a:srgbClr val="D90552"/>
          </a:solidFill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lang="es-ES" sz="3200" b="1" spc="-15" dirty="0">
                <a:solidFill>
                  <a:srgbClr val="FFFFFF"/>
                </a:solidFill>
                <a:latin typeface="Calibri"/>
                <a:cs typeface="Calibri"/>
              </a:rPr>
              <a:t>Presentación Formulario de Postulación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71559" y="4907279"/>
            <a:ext cx="3266440" cy="1623060"/>
            <a:chOff x="8671559" y="4907279"/>
            <a:chExt cx="3266440" cy="16230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8850" y="5422027"/>
              <a:ext cx="1188562" cy="10855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71559" y="4907279"/>
              <a:ext cx="2164079" cy="162306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565903" y="4922520"/>
            <a:ext cx="1754505" cy="1652270"/>
            <a:chOff x="4565903" y="4922520"/>
            <a:chExt cx="1754505" cy="165227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9931" y="5257800"/>
              <a:ext cx="1431036" cy="13167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5903" y="4960620"/>
              <a:ext cx="838200" cy="7025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9343" y="4922520"/>
              <a:ext cx="900684" cy="60502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24027" y="4922520"/>
            <a:ext cx="4251960" cy="1774825"/>
            <a:chOff x="224027" y="4922520"/>
            <a:chExt cx="4251960" cy="177482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4427" y="4922520"/>
              <a:ext cx="1051560" cy="16078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21863" y="4948428"/>
              <a:ext cx="768096" cy="15971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6567" y="4948428"/>
              <a:ext cx="967740" cy="15819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38400" y="5740908"/>
              <a:ext cx="481584" cy="4617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4027" y="4937760"/>
              <a:ext cx="1074420" cy="15925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3932" y="5878271"/>
              <a:ext cx="763460" cy="818476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7338059" y="4960620"/>
            <a:ext cx="1282065" cy="1544320"/>
            <a:chOff x="7338059" y="4960620"/>
            <a:chExt cx="1282065" cy="1544320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38059" y="4960620"/>
              <a:ext cx="281940" cy="7269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28559" y="5663184"/>
              <a:ext cx="1091183" cy="841247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81188" y="4834128"/>
            <a:ext cx="591311" cy="780288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0591800" y="0"/>
            <a:ext cx="1373505" cy="149860"/>
            <a:chOff x="10591800" y="0"/>
            <a:chExt cx="1373505" cy="149860"/>
          </a:xfrm>
        </p:grpSpPr>
        <p:sp>
          <p:nvSpPr>
            <p:cNvPr id="23" name="object 23"/>
            <p:cNvSpPr/>
            <p:nvPr/>
          </p:nvSpPr>
          <p:spPr>
            <a:xfrm>
              <a:off x="10591800" y="0"/>
              <a:ext cx="562610" cy="149860"/>
            </a:xfrm>
            <a:custGeom>
              <a:avLst/>
              <a:gdLst/>
              <a:ahLst/>
              <a:cxnLst/>
              <a:rect l="l" t="t" r="r" b="b"/>
              <a:pathLst>
                <a:path w="562609" h="149860">
                  <a:moveTo>
                    <a:pt x="0" y="149351"/>
                  </a:moveTo>
                  <a:lnTo>
                    <a:pt x="562355" y="149351"/>
                  </a:lnTo>
                  <a:lnTo>
                    <a:pt x="562355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solidFill>
              <a:srgbClr val="006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152631" y="0"/>
              <a:ext cx="812800" cy="149860"/>
            </a:xfrm>
            <a:custGeom>
              <a:avLst/>
              <a:gdLst/>
              <a:ahLst/>
              <a:cxnLst/>
              <a:rect l="l" t="t" r="r" b="b"/>
              <a:pathLst>
                <a:path w="812800" h="149860">
                  <a:moveTo>
                    <a:pt x="0" y="149351"/>
                  </a:moveTo>
                  <a:lnTo>
                    <a:pt x="812292" y="149351"/>
                  </a:lnTo>
                  <a:lnTo>
                    <a:pt x="812292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solidFill>
              <a:srgbClr val="E73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11467" y="4949952"/>
            <a:ext cx="877824" cy="1592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63ECC-D596-0CFD-0459-FEE3AFBA6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D934039-2B78-A35B-9DB9-3091D7268B6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19" y="4767071"/>
            <a:ext cx="1051559" cy="1609343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B2B28E06-9E82-C39E-4488-082EF5EA66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9181" y="193284"/>
            <a:ext cx="100044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rgbClr val="CC0066"/>
                </a:solidFill>
              </a:rPr>
              <a:t> 6. Indicadores</a:t>
            </a:r>
            <a:endParaRPr spc="-5" dirty="0">
              <a:solidFill>
                <a:srgbClr val="CC0066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A54CC2B-FDA7-ED19-8C44-5B60FA4E91B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6393DB0-F8BA-A977-FB5F-32CA477AC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22549"/>
              </p:ext>
            </p:extLst>
          </p:nvPr>
        </p:nvGraphicFramePr>
        <p:xfrm>
          <a:off x="661989" y="1157125"/>
          <a:ext cx="10004426" cy="38720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86885">
                  <a:extLst>
                    <a:ext uri="{9D8B030D-6E8A-4147-A177-3AD203B41FA5}">
                      <a16:colId xmlns:a16="http://schemas.microsoft.com/office/drawing/2014/main" val="2369063708"/>
                    </a:ext>
                  </a:extLst>
                </a:gridCol>
                <a:gridCol w="7917541">
                  <a:extLst>
                    <a:ext uri="{9D8B030D-6E8A-4147-A177-3AD203B41FA5}">
                      <a16:colId xmlns:a16="http://schemas.microsoft.com/office/drawing/2014/main" val="1872513810"/>
                    </a:ext>
                  </a:extLst>
                </a:gridCol>
              </a:tblGrid>
              <a:tr h="329725">
                <a:tc>
                  <a:txBody>
                    <a:bodyPr/>
                    <a:lstStyle/>
                    <a:p>
                      <a:pPr marL="91440">
                        <a:spcBef>
                          <a:spcPts val="285"/>
                        </a:spcBef>
                        <a:buNone/>
                      </a:pPr>
                      <a:r>
                        <a:rPr lang="es-ES" sz="1500" spc="-10">
                          <a:solidFill>
                            <a:schemeClr val="tx1"/>
                          </a:solidFill>
                          <a:effectLst/>
                        </a:rPr>
                        <a:t>Formulación</a:t>
                      </a:r>
                      <a:endParaRPr lang="es-CL" sz="15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spcBef>
                          <a:spcPts val="285"/>
                        </a:spcBef>
                        <a:buNone/>
                      </a:pPr>
                      <a:r>
                        <a:rPr lang="es-ES" sz="1500" spc="-10" dirty="0">
                          <a:solidFill>
                            <a:schemeClr val="tx1"/>
                          </a:solidFill>
                          <a:effectLst/>
                        </a:rPr>
                        <a:t>Consideraciones</a:t>
                      </a:r>
                      <a:endParaRPr lang="es-CL" sz="15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89529"/>
                  </a:ext>
                </a:extLst>
              </a:tr>
              <a:tr h="3542350">
                <a:tc>
                  <a:txBody>
                    <a:bodyPr/>
                    <a:lstStyle/>
                    <a:p>
                      <a:pPr marL="91440">
                        <a:lnSpc>
                          <a:spcPct val="102000"/>
                        </a:lnSpc>
                        <a:spcBef>
                          <a:spcPts val="185"/>
                        </a:spcBef>
                        <a:buNone/>
                      </a:pPr>
                      <a:endParaRPr lang="es-ES" sz="1500" b="0" spc="-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1440">
                        <a:lnSpc>
                          <a:spcPct val="102000"/>
                        </a:lnSpc>
                        <a:spcBef>
                          <a:spcPts val="185"/>
                        </a:spcBef>
                        <a:buNone/>
                      </a:pPr>
                      <a:endParaRPr lang="es-ES" sz="1500" b="0" spc="-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1440">
                        <a:lnSpc>
                          <a:spcPct val="102000"/>
                        </a:lnSpc>
                        <a:spcBef>
                          <a:spcPts val="185"/>
                        </a:spcBef>
                        <a:buNone/>
                      </a:pPr>
                      <a:endParaRPr lang="es-ES" sz="1500" b="0" spc="-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1440">
                        <a:lnSpc>
                          <a:spcPct val="102000"/>
                        </a:lnSpc>
                        <a:spcBef>
                          <a:spcPts val="185"/>
                        </a:spcBef>
                        <a:buNone/>
                      </a:pPr>
                      <a:endParaRPr lang="es-ES" sz="1500" b="0" spc="-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1440">
                        <a:lnSpc>
                          <a:spcPct val="102000"/>
                        </a:lnSpc>
                        <a:spcBef>
                          <a:spcPts val="185"/>
                        </a:spcBef>
                        <a:buNone/>
                      </a:pPr>
                      <a:endParaRPr lang="es-ES" sz="1500" b="0" spc="-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1440">
                        <a:lnSpc>
                          <a:spcPct val="102000"/>
                        </a:lnSpc>
                        <a:spcBef>
                          <a:spcPts val="185"/>
                        </a:spcBef>
                        <a:buNone/>
                      </a:pP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Aspectos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relevantes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para la formulación</a:t>
                      </a:r>
                      <a:endParaRPr lang="es-CL" sz="15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77470" lvl="0" indent="-342900">
                        <a:lnSpc>
                          <a:spcPct val="155000"/>
                        </a:lnSpc>
                        <a:spcBef>
                          <a:spcPts val="870"/>
                        </a:spcBef>
                        <a:buSzPts val="1600"/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ES" sz="1500" b="0" spc="3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debe</a:t>
                      </a:r>
                      <a:r>
                        <a:rPr lang="es-ES" sz="1500" b="0" spc="3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considerar</a:t>
                      </a:r>
                      <a:r>
                        <a:rPr lang="es-ES" sz="1500" b="0" spc="3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mínimo</a:t>
                      </a:r>
                      <a:r>
                        <a:rPr lang="es-ES" sz="1500" b="0" spc="3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un</a:t>
                      </a:r>
                      <a:r>
                        <a:rPr lang="es-ES" sz="1500" b="0" spc="3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indicador</a:t>
                      </a:r>
                      <a:r>
                        <a:rPr lang="es-ES" sz="1500" b="0" spc="3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3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un</a:t>
                      </a:r>
                      <a:r>
                        <a:rPr lang="es-ES" sz="1500" b="0" spc="3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máximo</a:t>
                      </a:r>
                      <a:r>
                        <a:rPr lang="es-ES" sz="1500" b="0" spc="3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3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dos</a:t>
                      </a:r>
                      <a:r>
                        <a:rPr lang="es-ES" sz="1500" b="0" spc="3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indicadores</a:t>
                      </a:r>
                      <a:r>
                        <a:rPr lang="es-ES" sz="1500" b="0" spc="3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por</a:t>
                      </a:r>
                      <a:r>
                        <a:rPr lang="es-ES" sz="1500" b="0" spc="3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objetivo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específico.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75565" lvl="0" indent="-342900">
                        <a:lnSpc>
                          <a:spcPct val="155000"/>
                        </a:lnSpc>
                        <a:buSzPts val="1600"/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deben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formular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metas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anuales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desafiantes,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acuerdo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con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situación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actual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institución,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adecuadas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ES" sz="1500" b="0" spc="-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disponibilidad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tiempo</a:t>
                      </a:r>
                      <a:r>
                        <a:rPr lang="es-ES" sz="1500" b="0" spc="-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recursos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iniciativa.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75565" lvl="0" indent="-342900">
                        <a:lnSpc>
                          <a:spcPct val="155000"/>
                        </a:lnSpc>
                        <a:spcBef>
                          <a:spcPts val="5"/>
                        </a:spcBef>
                        <a:buSzPts val="1600"/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medios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verificación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son</a:t>
                      </a:r>
                      <a:r>
                        <a:rPr lang="es-ES" sz="1500" b="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evidencia</a:t>
                      </a:r>
                      <a:r>
                        <a:rPr lang="es-ES" sz="1500" b="0" spc="-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concreta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que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permite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acreditar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logro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cada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uno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r>
                        <a:rPr lang="es-ES" sz="1500" b="0" spc="-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indicadores.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Debe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presentarse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un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único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medio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verificación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preciso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por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indicador.</a:t>
                      </a:r>
                    </a:p>
                    <a:p>
                      <a:pPr marL="342900" lvl="0" indent="-342900">
                        <a:buSzPts val="1600"/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ES" sz="1500" b="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ES" sz="1500" b="0" spc="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caso</a:t>
                      </a:r>
                      <a:r>
                        <a:rPr lang="es-ES" sz="1500" b="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aquellos</a:t>
                      </a:r>
                      <a:r>
                        <a:rPr lang="es-ES" sz="1500" b="0" spc="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indicadores</a:t>
                      </a:r>
                      <a:r>
                        <a:rPr lang="es-ES" sz="1500" b="0" spc="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que</a:t>
                      </a:r>
                      <a:r>
                        <a:rPr lang="es-ES" sz="1500" b="0" spc="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midan</a:t>
                      </a:r>
                      <a:r>
                        <a:rPr lang="es-ES" sz="1500" b="0" spc="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resultados</a:t>
                      </a:r>
                      <a:r>
                        <a:rPr lang="es-ES" sz="1500" b="0" spc="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ES" sz="1500" b="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torno</a:t>
                      </a:r>
                      <a:r>
                        <a:rPr lang="es-ES" sz="1500" b="0" spc="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ES" sz="1500" b="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beneficiarios</a:t>
                      </a:r>
                      <a:r>
                        <a:rPr lang="es-ES" sz="1500" b="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directos</a:t>
                      </a:r>
                      <a:r>
                        <a:rPr lang="es-ES" sz="1500" b="0" spc="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5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78460" marR="74295">
                        <a:lnSpc>
                          <a:spcPts val="2850"/>
                        </a:lnSpc>
                        <a:spcBef>
                          <a:spcPts val="30"/>
                        </a:spcBef>
                        <a:buNone/>
                      </a:pP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indirectos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del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proyecto,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espera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que,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lo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posible,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desagreguen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por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sexo.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igual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manera,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considerar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corresponde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es-ES" sz="1500" b="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indicadores</a:t>
                      </a:r>
                      <a:r>
                        <a:rPr lang="es-ES" sz="1500" b="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inclusión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personas</a:t>
                      </a:r>
                      <a:r>
                        <a:rPr lang="es-ES" sz="15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con</a:t>
                      </a:r>
                      <a:r>
                        <a:rPr lang="es-ES" sz="1500" b="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discapacidad.</a:t>
                      </a:r>
                      <a:endParaRPr lang="es-CL" sz="15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772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01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FF3A3-A48C-4D08-6EC6-1F2C9FA83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715CCAE-5247-B5CD-3C69-4168426CC01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19" y="4767071"/>
            <a:ext cx="1051559" cy="1609343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30486F06-629D-8BA6-0760-78E5E7637E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9181" y="193284"/>
            <a:ext cx="100044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rgbClr val="CC0066"/>
                </a:solidFill>
              </a:rPr>
              <a:t> En el Formulario</a:t>
            </a:r>
            <a:endParaRPr spc="-5" dirty="0">
              <a:solidFill>
                <a:srgbClr val="CC0066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10F4A2B-7CAC-DE1F-0764-68E4107D2BD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pic>
        <p:nvPicPr>
          <p:cNvPr id="3" name="Image 83">
            <a:extLst>
              <a:ext uri="{FF2B5EF4-FFF2-40B4-BE49-F238E27FC236}">
                <a16:creationId xmlns:a16="http://schemas.microsoft.com/office/drawing/2014/main" id="{9D33CEC0-E281-D42E-430A-F097A0E57E6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630" y="2030659"/>
            <a:ext cx="11000740" cy="24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5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93317-ECBC-D208-AABF-2530488CC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E7A8D07-B8A8-7F1E-ABE7-E082C5B8AFF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19" y="4767071"/>
            <a:ext cx="1051559" cy="1609343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6E0F7641-96A9-CF8A-E4C9-B842F52CDE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9181" y="193284"/>
            <a:ext cx="1048841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rgbClr val="CC0066"/>
                </a:solidFill>
              </a:rPr>
              <a:t> 7. Modelo de Gestión y Sustentabilidad de la     Propuesta</a:t>
            </a:r>
            <a:endParaRPr spc="-5" dirty="0">
              <a:solidFill>
                <a:srgbClr val="CC0066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D7A5952-CE31-6ED6-88EE-DB684F29447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3B02B42-8E78-6083-002D-24EBCE3E6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441363"/>
              </p:ext>
            </p:extLst>
          </p:nvPr>
        </p:nvGraphicFramePr>
        <p:xfrm>
          <a:off x="661988" y="1314104"/>
          <a:ext cx="10131618" cy="48618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72286">
                  <a:extLst>
                    <a:ext uri="{9D8B030D-6E8A-4147-A177-3AD203B41FA5}">
                      <a16:colId xmlns:a16="http://schemas.microsoft.com/office/drawing/2014/main" val="2955823977"/>
                    </a:ext>
                  </a:extLst>
                </a:gridCol>
                <a:gridCol w="7159332">
                  <a:extLst>
                    <a:ext uri="{9D8B030D-6E8A-4147-A177-3AD203B41FA5}">
                      <a16:colId xmlns:a16="http://schemas.microsoft.com/office/drawing/2014/main" val="2574512433"/>
                    </a:ext>
                  </a:extLst>
                </a:gridCol>
              </a:tblGrid>
              <a:tr h="291472">
                <a:tc>
                  <a:txBody>
                    <a:bodyPr/>
                    <a:lstStyle/>
                    <a:p>
                      <a:pPr marL="91440">
                        <a:spcBef>
                          <a:spcPts val="275"/>
                        </a:spcBef>
                        <a:buNone/>
                      </a:pPr>
                      <a:r>
                        <a:rPr lang="es-ES" sz="1800" spc="-10">
                          <a:solidFill>
                            <a:schemeClr val="tx1"/>
                          </a:solidFill>
                          <a:effectLst/>
                        </a:rPr>
                        <a:t>Formulación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spcBef>
                          <a:spcPts val="275"/>
                        </a:spcBef>
                        <a:buNone/>
                      </a:pPr>
                      <a:r>
                        <a:rPr lang="es-ES" sz="1800" spc="-10" dirty="0">
                          <a:solidFill>
                            <a:schemeClr val="tx1"/>
                          </a:solidFill>
                          <a:effectLst/>
                        </a:rPr>
                        <a:t>Consideraciones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84185"/>
                  </a:ext>
                </a:extLst>
              </a:tr>
              <a:tr h="1727188">
                <a:tc>
                  <a:txBody>
                    <a:bodyPr/>
                    <a:lstStyle/>
                    <a:p>
                      <a:pPr marL="91440">
                        <a:spcBef>
                          <a:spcPts val="870"/>
                        </a:spcBef>
                        <a:buNone/>
                      </a:pPr>
                      <a:r>
                        <a:rPr lang="es-ES" sz="1500" b="0" spc="-1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r>
                        <a:rPr lang="es-ES" sz="1500" b="0" spc="-1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>
                          <a:solidFill>
                            <a:schemeClr val="tx1"/>
                          </a:solidFill>
                          <a:effectLst/>
                        </a:rPr>
                        <a:t>del</a:t>
                      </a:r>
                      <a:r>
                        <a:rPr lang="es-ES" sz="1500" b="0" spc="-8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>
                          <a:solidFill>
                            <a:schemeClr val="tx1"/>
                          </a:solidFill>
                          <a:effectLst/>
                        </a:rPr>
                        <a:t>modelo</a:t>
                      </a:r>
                      <a:endParaRPr lang="es-CL" sz="1500" b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spcBef>
                          <a:spcPts val="185"/>
                        </a:spcBef>
                        <a:buNone/>
                      </a:pP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1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articulación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funcional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1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iniciativa,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identificando;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s-ES" sz="1500" b="0" spc="-1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menos:</a:t>
                      </a:r>
                      <a:endParaRPr lang="es-CL" sz="1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Bef>
                          <a:spcPts val="65"/>
                        </a:spcBef>
                        <a:buSzPts val="1600"/>
                        <a:buFont typeface="Arial MT"/>
                        <a:buChar char="•"/>
                        <a:tabLst>
                          <a:tab pos="419735" algn="l"/>
                        </a:tabLst>
                      </a:pP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actores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que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liderarán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dirigirán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ES" sz="1500" b="0" spc="-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proyecto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(roles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responsabilidades);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76835" lvl="0" indent="-342900">
                        <a:lnSpc>
                          <a:spcPct val="102000"/>
                        </a:lnSpc>
                        <a:spcBef>
                          <a:spcPts val="60"/>
                        </a:spcBef>
                        <a:buSzPts val="1600"/>
                        <a:buFont typeface="Arial MT"/>
                        <a:buChar char="•"/>
                        <a:tabLst>
                          <a:tab pos="378460" algn="l"/>
                          <a:tab pos="419735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	Los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equipos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profesionales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responsables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implementación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operacional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la mejora continua.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Bef>
                          <a:spcPts val="15"/>
                        </a:spcBef>
                        <a:buSzPts val="1600"/>
                        <a:buFont typeface="Arial MT"/>
                        <a:buChar char="•"/>
                        <a:tabLst>
                          <a:tab pos="419735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procesos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clave</a:t>
                      </a:r>
                      <a:r>
                        <a:rPr lang="es-ES" sz="1500" b="0" spc="-1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soporte;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Bef>
                          <a:spcPts val="60"/>
                        </a:spcBef>
                        <a:buSzPts val="1600"/>
                        <a:buFont typeface="Arial MT"/>
                        <a:buChar char="•"/>
                        <a:tabLst>
                          <a:tab pos="419735" algn="l"/>
                        </a:tabLst>
                      </a:pP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dependencia</a:t>
                      </a:r>
                      <a:r>
                        <a:rPr lang="es-ES" sz="1500" b="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estructura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orgánica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institución.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47"/>
                  </a:ext>
                </a:extLst>
              </a:tr>
              <a:tr h="864328">
                <a:tc>
                  <a:txBody>
                    <a:bodyPr/>
                    <a:lstStyle/>
                    <a:p>
                      <a:pPr marL="91440">
                        <a:spcBef>
                          <a:spcPts val="970"/>
                        </a:spcBef>
                        <a:buNone/>
                      </a:pP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Mecanismos</a:t>
                      </a:r>
                      <a:r>
                        <a:rPr lang="es-ES" sz="1500" b="0" spc="34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35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comunicación</a:t>
                      </a:r>
                      <a:r>
                        <a:rPr lang="es-ES" sz="1500" b="0" spc="34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5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s-CL" sz="15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1440">
                        <a:spcBef>
                          <a:spcPts val="1025"/>
                        </a:spcBef>
                        <a:buNone/>
                      </a:pPr>
                      <a:r>
                        <a:rPr lang="es-ES" sz="1500" b="0" spc="-30">
                          <a:solidFill>
                            <a:schemeClr val="tx1"/>
                          </a:solidFill>
                          <a:effectLst/>
                        </a:rPr>
                        <a:t>articulación</a:t>
                      </a:r>
                      <a:r>
                        <a:rPr lang="es-ES" sz="1500" b="0" spc="-9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>
                          <a:solidFill>
                            <a:schemeClr val="tx1"/>
                          </a:solidFill>
                          <a:effectLst/>
                        </a:rPr>
                        <a:t>internos</a:t>
                      </a:r>
                      <a:r>
                        <a:rPr lang="es-ES" sz="1500" b="0" spc="-9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30">
                          <a:solidFill>
                            <a:schemeClr val="tx1"/>
                          </a:solidFill>
                          <a:effectLst/>
                        </a:rPr>
                        <a:t>externos:</a:t>
                      </a:r>
                      <a:endParaRPr lang="es-CL" sz="1500" b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2000"/>
                        </a:lnSpc>
                        <a:spcBef>
                          <a:spcPts val="290"/>
                        </a:spcBef>
                        <a:buNone/>
                      </a:pP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Definición</a:t>
                      </a:r>
                      <a:r>
                        <a:rPr lang="es-ES" sz="1500" b="0" spc="-12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r>
                        <a:rPr lang="es-ES" sz="1500" b="0" spc="-1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mecanismos</a:t>
                      </a:r>
                      <a:r>
                        <a:rPr lang="es-ES" sz="1500" b="0" spc="-1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participación,</a:t>
                      </a:r>
                      <a:r>
                        <a:rPr lang="es-ES" sz="1500" b="0" spc="-1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comunicación</a:t>
                      </a:r>
                      <a:r>
                        <a:rPr lang="es-ES" sz="1500" b="0" spc="-1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articulación con</a:t>
                      </a:r>
                      <a:r>
                        <a:rPr lang="es-ES" sz="1500" b="0" spc="-1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direcciones,</a:t>
                      </a:r>
                      <a:r>
                        <a:rPr lang="es-ES" sz="1500" b="0" spc="-9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unidades</a:t>
                      </a:r>
                      <a:r>
                        <a:rPr lang="es-ES" sz="1500" b="0" spc="-1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académicas</a:t>
                      </a:r>
                      <a:r>
                        <a:rPr lang="es-ES" sz="1500" b="0" spc="-1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gestión</a:t>
                      </a:r>
                      <a:r>
                        <a:rPr lang="es-ES" sz="1500" b="0" spc="-1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internas.</a:t>
                      </a:r>
                      <a:endParaRPr lang="es-CL" sz="1500" b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78418"/>
                  </a:ext>
                </a:extLst>
              </a:tr>
              <a:tr h="1978855">
                <a:tc>
                  <a:txBody>
                    <a:bodyPr/>
                    <a:lstStyle/>
                    <a:p>
                      <a:pPr marL="91440" marR="77470">
                        <a:lnSpc>
                          <a:spcPct val="155000"/>
                        </a:lnSpc>
                        <a:spcBef>
                          <a:spcPts val="975"/>
                        </a:spcBef>
                        <a:buNone/>
                        <a:tabLst>
                          <a:tab pos="1609725" algn="l"/>
                          <a:tab pos="2179320" algn="l"/>
                        </a:tabLst>
                      </a:pP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Mecanismos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de 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monitoreo,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evaluación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mejora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continua:</a:t>
                      </a:r>
                      <a:endParaRPr lang="es-CL" sz="15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77470" lvl="0" indent="-342900" algn="just">
                        <a:lnSpc>
                          <a:spcPct val="102000"/>
                        </a:lnSpc>
                        <a:spcBef>
                          <a:spcPts val="290"/>
                        </a:spcBef>
                        <a:buSzPts val="1600"/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Definición y descripción de mecanismos de monitoreo de los procesos clave del proyecto y mecanismos de evaluación que permitan medir los resultados del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proyecto.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76835" lvl="0" indent="-342900" algn="just">
                        <a:lnSpc>
                          <a:spcPct val="102000"/>
                        </a:lnSpc>
                        <a:spcBef>
                          <a:spcPts val="20"/>
                        </a:spcBef>
                        <a:buSzPts val="1600"/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Describir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definir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mecanismos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que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permitan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incorporar</a:t>
                      </a:r>
                      <a:r>
                        <a:rPr lang="es-ES" sz="1500" b="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generar</a:t>
                      </a:r>
                      <a:r>
                        <a:rPr lang="es-ES" sz="1500" b="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cambios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partir de</a:t>
                      </a:r>
                      <a:r>
                        <a:rPr lang="es-ES" sz="1500" b="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r>
                        <a:rPr lang="es-ES" sz="15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resultados</a:t>
                      </a:r>
                      <a:r>
                        <a:rPr lang="es-ES" sz="15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evaluación.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77470" lvl="0" indent="-342900" algn="just">
                        <a:lnSpc>
                          <a:spcPct val="102000"/>
                        </a:lnSpc>
                        <a:spcBef>
                          <a:spcPts val="15"/>
                        </a:spcBef>
                        <a:buSzPts val="1600"/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Por</a:t>
                      </a:r>
                      <a:r>
                        <a:rPr lang="es-ES" sz="1500" b="0" spc="-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último,</a:t>
                      </a:r>
                      <a:r>
                        <a:rPr lang="es-ES" sz="1500" b="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incluir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periodicidad,</a:t>
                      </a:r>
                      <a:r>
                        <a:rPr lang="es-ES" sz="1500" b="0" spc="-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ejemplo: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semanal,</a:t>
                      </a:r>
                      <a:r>
                        <a:rPr lang="es-ES" sz="15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mensual,</a:t>
                      </a:r>
                      <a:r>
                        <a:rPr lang="es-ES" sz="1500" b="0" spc="-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entre</a:t>
                      </a:r>
                      <a:r>
                        <a:rPr lang="es-ES" sz="1500" b="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otros</a:t>
                      </a:r>
                      <a:r>
                        <a:rPr lang="es-ES" sz="1500" b="0" spc="-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forma</a:t>
                      </a:r>
                      <a:r>
                        <a:rPr lang="es-ES" sz="15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registro.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376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82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1324A-5437-6BFF-CE96-F706274E7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A49794C-1B67-5114-D020-1FD6EE6770C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19" y="4767071"/>
            <a:ext cx="1051559" cy="1609343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39A289EF-A701-521C-69B4-FA1EEADFE3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9181" y="193284"/>
            <a:ext cx="100044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rgbClr val="CC0066"/>
                </a:solidFill>
              </a:rPr>
              <a:t> 7. Modelo de Gestión y Sustentabilidad de la Propuesta</a:t>
            </a:r>
            <a:endParaRPr spc="-5" dirty="0">
              <a:solidFill>
                <a:srgbClr val="CC0066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AE93E629-8C97-132D-7AB5-905245107E6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F50BB4F-3C84-1A39-9545-65531F311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23500"/>
              </p:ext>
            </p:extLst>
          </p:nvPr>
        </p:nvGraphicFramePr>
        <p:xfrm>
          <a:off x="916464" y="1828164"/>
          <a:ext cx="9877142" cy="36582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52676">
                  <a:extLst>
                    <a:ext uri="{9D8B030D-6E8A-4147-A177-3AD203B41FA5}">
                      <a16:colId xmlns:a16="http://schemas.microsoft.com/office/drawing/2014/main" val="1763505808"/>
                    </a:ext>
                  </a:extLst>
                </a:gridCol>
                <a:gridCol w="6724466">
                  <a:extLst>
                    <a:ext uri="{9D8B030D-6E8A-4147-A177-3AD203B41FA5}">
                      <a16:colId xmlns:a16="http://schemas.microsoft.com/office/drawing/2014/main" val="4288050825"/>
                    </a:ext>
                  </a:extLst>
                </a:gridCol>
              </a:tblGrid>
              <a:tr h="522711">
                <a:tc>
                  <a:txBody>
                    <a:bodyPr/>
                    <a:lstStyle/>
                    <a:p>
                      <a:pPr marL="91440">
                        <a:spcBef>
                          <a:spcPts val="280"/>
                        </a:spcBef>
                        <a:buNone/>
                      </a:pPr>
                      <a:r>
                        <a:rPr lang="es-ES" sz="1800" spc="-10">
                          <a:solidFill>
                            <a:schemeClr val="tx1"/>
                          </a:solidFill>
                          <a:effectLst/>
                        </a:rPr>
                        <a:t>Formulación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spcBef>
                          <a:spcPts val="280"/>
                        </a:spcBef>
                        <a:buNone/>
                      </a:pPr>
                      <a:r>
                        <a:rPr lang="es-ES" sz="1800" spc="-10" dirty="0">
                          <a:solidFill>
                            <a:schemeClr val="tx1"/>
                          </a:solidFill>
                          <a:effectLst/>
                        </a:rPr>
                        <a:t>Consideraciones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46917"/>
                  </a:ext>
                </a:extLst>
              </a:tr>
              <a:tr h="1923486">
                <a:tc>
                  <a:txBody>
                    <a:bodyPr/>
                    <a:lstStyle/>
                    <a:p>
                      <a:pPr marL="91440">
                        <a:spcBef>
                          <a:spcPts val="185"/>
                        </a:spcBef>
                        <a:buNone/>
                      </a:pPr>
                      <a:r>
                        <a:rPr lang="es-ES" sz="1600" b="0">
                          <a:solidFill>
                            <a:schemeClr val="tx1"/>
                          </a:solidFill>
                          <a:effectLst/>
                        </a:rPr>
                        <a:t>Mapa </a:t>
                      </a:r>
                      <a:r>
                        <a:rPr lang="es-ES" sz="1600" b="0" spc="-10">
                          <a:solidFill>
                            <a:schemeClr val="tx1"/>
                          </a:solidFill>
                          <a:effectLst/>
                        </a:rPr>
                        <a:t>funcional</a:t>
                      </a:r>
                      <a:endParaRPr lang="es-CL" sz="1100" b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5565" indent="40640" algn="just">
                        <a:lnSpc>
                          <a:spcPct val="102000"/>
                        </a:lnSpc>
                        <a:spcBef>
                          <a:spcPts val="185"/>
                        </a:spcBef>
                        <a:buNone/>
                      </a:pPr>
                      <a:r>
                        <a:rPr lang="es-ES" sz="1600" b="0" spc="-30">
                          <a:solidFill>
                            <a:schemeClr val="tx1"/>
                          </a:solidFill>
                          <a:effectLst/>
                        </a:rPr>
                        <a:t>Incorporación</a:t>
                      </a:r>
                      <a:r>
                        <a:rPr lang="es-ES" sz="1600" b="0" spc="-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3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600" b="0" spc="-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30">
                          <a:solidFill>
                            <a:schemeClr val="tx1"/>
                          </a:solidFill>
                          <a:effectLst/>
                        </a:rPr>
                        <a:t>una</a:t>
                      </a:r>
                      <a:r>
                        <a:rPr lang="es-ES" sz="1600" b="0" spc="-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30">
                          <a:solidFill>
                            <a:schemeClr val="tx1"/>
                          </a:solidFill>
                          <a:effectLst/>
                        </a:rPr>
                        <a:t>matriz</a:t>
                      </a:r>
                      <a:r>
                        <a:rPr lang="es-ES" sz="1600" b="0" spc="-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30">
                          <a:solidFill>
                            <a:schemeClr val="tx1"/>
                          </a:solidFill>
                          <a:effectLst/>
                        </a:rPr>
                        <a:t>que</a:t>
                      </a:r>
                      <a:r>
                        <a:rPr lang="es-ES" sz="1600" b="0" spc="-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30">
                          <a:solidFill>
                            <a:schemeClr val="tx1"/>
                          </a:solidFill>
                          <a:effectLst/>
                        </a:rPr>
                        <a:t>permita</a:t>
                      </a:r>
                      <a:r>
                        <a:rPr lang="es-ES" sz="1600" b="0" spc="-6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30">
                          <a:solidFill>
                            <a:schemeClr val="tx1"/>
                          </a:solidFill>
                          <a:effectLst/>
                        </a:rPr>
                        <a:t>visualizar</a:t>
                      </a:r>
                      <a:r>
                        <a:rPr lang="es-ES" sz="1600" b="0" spc="-5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30">
                          <a:solidFill>
                            <a:schemeClr val="tx1"/>
                          </a:solidFill>
                          <a:effectLst/>
                        </a:rPr>
                        <a:t>gráficamente</a:t>
                      </a:r>
                      <a:r>
                        <a:rPr lang="es-ES" sz="1600" b="0" spc="-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3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ES" sz="1600" b="0" spc="-6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30">
                          <a:solidFill>
                            <a:schemeClr val="tx1"/>
                          </a:solidFill>
                          <a:effectLst/>
                        </a:rPr>
                        <a:t>modelo</a:t>
                      </a:r>
                      <a:r>
                        <a:rPr lang="es-ES" sz="1600" b="0" spc="-7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3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es-ES" sz="1600" b="0">
                          <a:solidFill>
                            <a:schemeClr val="tx1"/>
                          </a:solidFill>
                          <a:effectLst/>
                        </a:rPr>
                        <a:t>gestión, considerando dependencias, cómo se relacionan y articulan los distintos actores (internos y externos), y los mecanismos de comunicación </a:t>
                      </a:r>
                      <a:r>
                        <a:rPr lang="es-ES" sz="1600" b="0" spc="-10">
                          <a:solidFill>
                            <a:schemeClr val="tx1"/>
                          </a:solidFill>
                          <a:effectLst/>
                        </a:rPr>
                        <a:t>interna</a:t>
                      </a:r>
                      <a:r>
                        <a:rPr lang="es-ES" sz="1600" b="0" spc="-1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1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600" b="0" spc="-16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10">
                          <a:solidFill>
                            <a:schemeClr val="tx1"/>
                          </a:solidFill>
                          <a:effectLst/>
                        </a:rPr>
                        <a:t>externa.</a:t>
                      </a:r>
                      <a:endParaRPr lang="es-CL" sz="1100" b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06735"/>
                  </a:ext>
                </a:extLst>
              </a:tr>
              <a:tr h="1212039">
                <a:tc>
                  <a:txBody>
                    <a:bodyPr/>
                    <a:lstStyle/>
                    <a:p>
                      <a:pPr marL="91440">
                        <a:lnSpc>
                          <a:spcPct val="102000"/>
                        </a:lnSpc>
                        <a:spcBef>
                          <a:spcPts val="290"/>
                        </a:spcBef>
                        <a:buNone/>
                      </a:pPr>
                      <a:r>
                        <a:rPr lang="es-ES" sz="1600" b="0">
                          <a:solidFill>
                            <a:schemeClr val="tx1"/>
                          </a:solidFill>
                          <a:effectLst/>
                        </a:rPr>
                        <a:t>Mecanismos</a:t>
                      </a:r>
                      <a:r>
                        <a:rPr lang="es-ES" sz="1600" b="0" spc="-14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600" b="0" spc="-16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>
                          <a:solidFill>
                            <a:schemeClr val="tx1"/>
                          </a:solidFill>
                          <a:effectLst/>
                        </a:rPr>
                        <a:t>proyección, continuidad</a:t>
                      </a:r>
                      <a:r>
                        <a:rPr lang="es-ES" sz="1600" b="0" spc="-9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600" b="0" spc="-10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>
                          <a:solidFill>
                            <a:schemeClr val="tx1"/>
                          </a:solidFill>
                          <a:effectLst/>
                        </a:rPr>
                        <a:t>escalabilidad</a:t>
                      </a:r>
                      <a:endParaRPr lang="es-CL" sz="1100" b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8105" algn="just">
                        <a:lnSpc>
                          <a:spcPct val="102000"/>
                        </a:lnSpc>
                        <a:spcBef>
                          <a:spcPts val="290"/>
                        </a:spcBef>
                        <a:buNone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Definición y descripción de mecanismos de proyección, continuidad y escalabilidad que se comprometen durante la ejecución del proyecto, que </a:t>
                      </a:r>
                      <a:r>
                        <a:rPr lang="es-ES" sz="1600" b="0" spc="-20" dirty="0">
                          <a:solidFill>
                            <a:schemeClr val="tx1"/>
                          </a:solidFill>
                          <a:effectLst/>
                        </a:rPr>
                        <a:t>tributen</a:t>
                      </a:r>
                      <a:r>
                        <a:rPr lang="es-ES" sz="1600" b="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2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ES" sz="1600" b="0" spc="-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2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600" b="0" spc="-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20" dirty="0">
                          <a:solidFill>
                            <a:schemeClr val="tx1"/>
                          </a:solidFill>
                          <a:effectLst/>
                        </a:rPr>
                        <a:t>institucionalización</a:t>
                      </a:r>
                      <a:r>
                        <a:rPr lang="es-ES" sz="16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2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600" b="0" spc="-1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20" dirty="0">
                          <a:solidFill>
                            <a:schemeClr val="tx1"/>
                          </a:solidFill>
                          <a:effectLst/>
                        </a:rPr>
                        <a:t>sustentabilidad</a:t>
                      </a:r>
                      <a:r>
                        <a:rPr lang="es-ES" sz="1600" b="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2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600" b="0" spc="-1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2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600" b="0" spc="-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spc="-20" dirty="0">
                          <a:solidFill>
                            <a:schemeClr val="tx1"/>
                          </a:solidFill>
                          <a:effectLst/>
                        </a:rPr>
                        <a:t>iniciativa.</a:t>
                      </a:r>
                      <a:endParaRPr lang="es-CL" sz="11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813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069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B5484-54AC-81CE-978E-42582A85F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6D65A2D-5582-38D6-B080-743F54F3E63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19" y="4767071"/>
            <a:ext cx="1051559" cy="1609343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B0105246-0624-3142-8A82-7F009EC7E6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9181" y="193284"/>
            <a:ext cx="104122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rgbClr val="CC0066"/>
                </a:solidFill>
              </a:rPr>
              <a:t> 8. Estimación Resumida de Recursos de la Propuesta</a:t>
            </a:r>
            <a:endParaRPr spc="-5" dirty="0">
              <a:solidFill>
                <a:srgbClr val="CC0066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0D16B3B-C7FA-013F-54D7-31C26B83B0D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407494B-C789-6B86-2D31-935799BAA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201505"/>
              </p:ext>
            </p:extLst>
          </p:nvPr>
        </p:nvGraphicFramePr>
        <p:xfrm>
          <a:off x="932437" y="1044575"/>
          <a:ext cx="9895582" cy="51276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96554">
                  <a:extLst>
                    <a:ext uri="{9D8B030D-6E8A-4147-A177-3AD203B41FA5}">
                      <a16:colId xmlns:a16="http://schemas.microsoft.com/office/drawing/2014/main" val="981926028"/>
                    </a:ext>
                  </a:extLst>
                </a:gridCol>
                <a:gridCol w="7999028">
                  <a:extLst>
                    <a:ext uri="{9D8B030D-6E8A-4147-A177-3AD203B41FA5}">
                      <a16:colId xmlns:a16="http://schemas.microsoft.com/office/drawing/2014/main" val="3750155160"/>
                    </a:ext>
                  </a:extLst>
                </a:gridCol>
              </a:tblGrid>
              <a:tr h="316464">
                <a:tc>
                  <a:txBody>
                    <a:bodyPr/>
                    <a:lstStyle/>
                    <a:p>
                      <a:pPr marL="90805">
                        <a:spcBef>
                          <a:spcPts val="285"/>
                        </a:spcBef>
                        <a:buNone/>
                      </a:pPr>
                      <a:r>
                        <a:rPr lang="es-ES" sz="1500" spc="-10">
                          <a:solidFill>
                            <a:schemeClr val="tx1"/>
                          </a:solidFill>
                          <a:effectLst/>
                        </a:rPr>
                        <a:t>Formulación</a:t>
                      </a:r>
                      <a:endParaRPr lang="es-CL" sz="15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spcBef>
                          <a:spcPts val="285"/>
                        </a:spcBef>
                        <a:buNone/>
                      </a:pPr>
                      <a:r>
                        <a:rPr lang="es-ES" sz="1500" spc="-10" dirty="0">
                          <a:solidFill>
                            <a:schemeClr val="tx1"/>
                          </a:solidFill>
                          <a:effectLst/>
                        </a:rPr>
                        <a:t>Consideraciones</a:t>
                      </a:r>
                      <a:endParaRPr lang="es-CL" sz="15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387946"/>
                  </a:ext>
                </a:extLst>
              </a:tr>
              <a:tr h="3055694">
                <a:tc>
                  <a:txBody>
                    <a:bodyPr/>
                    <a:lstStyle/>
                    <a:p>
                      <a:pPr>
                        <a:spcBef>
                          <a:spcPts val="245"/>
                        </a:spcBef>
                        <a:buNone/>
                      </a:pP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805">
                        <a:buNone/>
                      </a:pP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Presupuesto</a:t>
                      </a:r>
                      <a:endParaRPr lang="es-CL" sz="1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130"/>
                        </a:spcBef>
                        <a:buNone/>
                      </a:pP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805">
                        <a:buNone/>
                      </a:pP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ES" sz="1500" b="0" spc="-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miles</a:t>
                      </a:r>
                      <a:r>
                        <a:rPr lang="es-ES" sz="1500" b="0" spc="-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pesos</a:t>
                      </a:r>
                      <a:endParaRPr lang="es-CL" sz="1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805">
                        <a:spcBef>
                          <a:spcPts val="60"/>
                        </a:spcBef>
                        <a:buNone/>
                      </a:pPr>
                      <a:r>
                        <a:rPr lang="es-ES" sz="1500" b="0" spc="-25" dirty="0">
                          <a:solidFill>
                            <a:schemeClr val="tx1"/>
                          </a:solidFill>
                          <a:effectLst/>
                        </a:rPr>
                        <a:t>$M.</a:t>
                      </a:r>
                      <a:endParaRPr lang="es-CL" sz="15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76200" lvl="0" indent="-342900" algn="just">
                        <a:lnSpc>
                          <a:spcPct val="102000"/>
                        </a:lnSpc>
                        <a:spcBef>
                          <a:spcPts val="185"/>
                        </a:spcBef>
                        <a:buSzPts val="1600"/>
                        <a:buFont typeface="Arial MT"/>
                        <a:buChar char="•"/>
                        <a:tabLst>
                          <a:tab pos="376555" algn="l"/>
                          <a:tab pos="377825" algn="l"/>
                        </a:tabLst>
                      </a:pP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distribución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recursos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debe</a:t>
                      </a:r>
                      <a:r>
                        <a:rPr lang="es-ES" sz="1500" b="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ser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coherente</a:t>
                      </a:r>
                      <a:r>
                        <a:rPr lang="es-ES" sz="1500" b="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pertinente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r>
                        <a:rPr lang="es-ES" sz="15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objetivos,</a:t>
                      </a:r>
                      <a:r>
                        <a:rPr lang="es-ES" sz="15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hitos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indicadores planteados.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78105" lvl="0" indent="-342900" algn="just">
                        <a:lnSpc>
                          <a:spcPct val="102000"/>
                        </a:lnSpc>
                        <a:spcBef>
                          <a:spcPts val="15"/>
                        </a:spcBef>
                        <a:buSzPts val="1600"/>
                        <a:buFont typeface="Arial MT"/>
                        <a:buChar char="•"/>
                        <a:tabLst>
                          <a:tab pos="376555" algn="l"/>
                          <a:tab pos="377825" algn="l"/>
                        </a:tabLst>
                      </a:pP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Para</a:t>
                      </a:r>
                      <a:r>
                        <a:rPr lang="es-ES" sz="1500" b="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su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elaboración,</a:t>
                      </a:r>
                      <a:r>
                        <a:rPr lang="es-ES" sz="1500" b="0" spc="-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guiarse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por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documento: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“Descripción</a:t>
                      </a:r>
                      <a:r>
                        <a:rPr lang="es-ES" sz="1500" b="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gastos</a:t>
                      </a:r>
                      <a:r>
                        <a:rPr lang="es-ES" sz="1500" b="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2025”,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Subsecretaría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 Educación Superior.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74930" lvl="0" indent="-342900" algn="just">
                        <a:lnSpc>
                          <a:spcPct val="102000"/>
                        </a:lnSpc>
                        <a:spcBef>
                          <a:spcPts val="15"/>
                        </a:spcBef>
                        <a:buSzPts val="1600"/>
                        <a:buFont typeface="Arial MT"/>
                        <a:buChar char="•"/>
                        <a:tabLst>
                          <a:tab pos="376555" algn="l"/>
                          <a:tab pos="377825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Considerar que, gastos asociados a contrataciones de equipo de gestión u otras de tipo permanente, consultorías, bienes y obras deben ser considerados en las actividades del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proyecto.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15"/>
                        </a:spcBef>
                        <a:buSzPts val="1600"/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Debe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respetar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distribución</a:t>
                      </a:r>
                      <a:r>
                        <a:rPr lang="es-ES" sz="1500" b="0" spc="-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entre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gasto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corriente</a:t>
                      </a:r>
                      <a:r>
                        <a:rPr lang="es-ES" sz="15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capital.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74930" lvl="0" indent="-342900" algn="just">
                        <a:lnSpc>
                          <a:spcPct val="102000"/>
                        </a:lnSpc>
                        <a:spcBef>
                          <a:spcPts val="65"/>
                        </a:spcBef>
                        <a:buSzPts val="1600"/>
                        <a:buFont typeface="Arial MT"/>
                        <a:buChar char="•"/>
                        <a:tabLst>
                          <a:tab pos="376555" algn="l"/>
                          <a:tab pos="377825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Considerar que existirán restricciones para las modificaciones de gastos durante la implementación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iniciativa.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76200" lvl="0" indent="-342900" algn="just">
                        <a:lnSpc>
                          <a:spcPct val="102000"/>
                        </a:lnSpc>
                        <a:spcBef>
                          <a:spcPts val="15"/>
                        </a:spcBef>
                        <a:buSzPts val="1600"/>
                        <a:buFont typeface="Arial MT"/>
                        <a:buChar char="•"/>
                        <a:tabLst>
                          <a:tab pos="376555" algn="l"/>
                          <a:tab pos="377825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ES" sz="15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ES" sz="1500" b="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caso</a:t>
                      </a:r>
                      <a:r>
                        <a:rPr lang="es-ES" sz="15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haber</a:t>
                      </a:r>
                      <a:r>
                        <a:rPr lang="es-ES" sz="15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diferencias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entre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este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apartado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ES" sz="1500" b="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monto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portada,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considera</a:t>
                      </a:r>
                      <a:r>
                        <a:rPr lang="es-ES" sz="1500" b="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el monto de</a:t>
                      </a:r>
                      <a:r>
                        <a:rPr lang="es-ES" sz="1500" b="0" spc="-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portada.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150911"/>
                  </a:ext>
                </a:extLst>
              </a:tr>
              <a:tr h="1755467">
                <a:tc>
                  <a:txBody>
                    <a:bodyPr/>
                    <a:lstStyle/>
                    <a:p>
                      <a:pPr>
                        <a:spcBef>
                          <a:spcPts val="355"/>
                        </a:spcBef>
                        <a:buNone/>
                      </a:pP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5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805">
                        <a:lnSpc>
                          <a:spcPct val="102000"/>
                        </a:lnSpc>
                        <a:buNone/>
                      </a:pPr>
                      <a:r>
                        <a:rPr lang="es-ES" sz="1500" b="0" spc="-10">
                          <a:solidFill>
                            <a:schemeClr val="tx1"/>
                          </a:solidFill>
                          <a:effectLst/>
                        </a:rPr>
                        <a:t>Estimación detallada</a:t>
                      </a:r>
                      <a:endParaRPr lang="es-CL" sz="1500" b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90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ES" sz="1500" b="0" spc="2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apartado</a:t>
                      </a:r>
                      <a:r>
                        <a:rPr lang="es-ES" sz="1500" b="0" spc="2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r>
                        <a:rPr lang="es-ES" sz="1500" b="0" spc="2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2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justificación</a:t>
                      </a:r>
                      <a:r>
                        <a:rPr lang="es-ES" sz="1500" b="0" spc="2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2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r>
                        <a:rPr lang="es-ES" sz="1500" b="0" spc="2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recursos</a:t>
                      </a:r>
                      <a:r>
                        <a:rPr lang="es-ES" sz="1500" b="0" spc="2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solicitados</a:t>
                      </a:r>
                      <a:r>
                        <a:rPr lang="es-ES" sz="1500" b="0" spc="2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ES" sz="1500" b="0" spc="2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deben</a:t>
                      </a:r>
                      <a:r>
                        <a:rPr lang="es-ES" sz="1500" b="0" spc="2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describir</a:t>
                      </a:r>
                      <a:r>
                        <a:rPr lang="es-ES" sz="1500" b="0" spc="2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5" dirty="0">
                          <a:solidFill>
                            <a:schemeClr val="tx1"/>
                          </a:solidFill>
                          <a:effectLst/>
                        </a:rPr>
                        <a:t>las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77825">
                        <a:spcBef>
                          <a:spcPts val="65"/>
                        </a:spcBef>
                        <a:buNone/>
                      </a:pP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que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financiaran.</a:t>
                      </a:r>
                      <a:endParaRPr lang="es-CL" sz="1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125"/>
                        </a:spcBef>
                        <a:buNone/>
                      </a:pP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78740" lvl="0" indent="-342900">
                        <a:lnSpc>
                          <a:spcPct val="102000"/>
                        </a:lnSpc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Describir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gasto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elegible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presupuestado,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manera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comprender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su</a:t>
                      </a:r>
                      <a:r>
                        <a:rPr lang="es-ES" sz="1500" b="0" spc="-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alcance,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ES" sz="1500" b="0" spc="-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articulación con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objetivos,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hitos</a:t>
                      </a:r>
                      <a:r>
                        <a:rPr lang="es-ES" sz="1500" b="0" spc="1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actividades</a:t>
                      </a:r>
                      <a:r>
                        <a:rPr lang="es-ES" sz="1500" b="0" spc="-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planteadas</a:t>
                      </a:r>
                      <a:r>
                        <a:rPr lang="es-ES" sz="1500" b="0" spc="-1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ES" sz="1500" b="0" spc="-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1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iniciativa.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672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741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8DB23-1159-8ADE-C549-742FB7886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2D469CF-5FE5-BBDC-E434-45FFB37F699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19" y="4767071"/>
            <a:ext cx="1051559" cy="1609343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E0A5B50C-8732-BEA7-BB45-53A431CC1C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9181" y="193284"/>
            <a:ext cx="104122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rgbClr val="CC0066"/>
                </a:solidFill>
              </a:rPr>
              <a:t> Gastos Elegibles</a:t>
            </a:r>
            <a:endParaRPr spc="-5" dirty="0">
              <a:solidFill>
                <a:srgbClr val="CC0066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3AF878F9-4FCA-88FD-5CCA-0958BF98FEB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92E814C-2FAB-C499-B744-8F8DBA358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129324"/>
              </p:ext>
            </p:extLst>
          </p:nvPr>
        </p:nvGraphicFramePr>
        <p:xfrm>
          <a:off x="752310" y="998039"/>
          <a:ext cx="10082211" cy="53698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86062">
                  <a:extLst>
                    <a:ext uri="{9D8B030D-6E8A-4147-A177-3AD203B41FA5}">
                      <a16:colId xmlns:a16="http://schemas.microsoft.com/office/drawing/2014/main" val="2417273940"/>
                    </a:ext>
                  </a:extLst>
                </a:gridCol>
                <a:gridCol w="2528235">
                  <a:extLst>
                    <a:ext uri="{9D8B030D-6E8A-4147-A177-3AD203B41FA5}">
                      <a16:colId xmlns:a16="http://schemas.microsoft.com/office/drawing/2014/main" val="3871644551"/>
                    </a:ext>
                  </a:extLst>
                </a:gridCol>
                <a:gridCol w="3851658">
                  <a:extLst>
                    <a:ext uri="{9D8B030D-6E8A-4147-A177-3AD203B41FA5}">
                      <a16:colId xmlns:a16="http://schemas.microsoft.com/office/drawing/2014/main" val="141274935"/>
                    </a:ext>
                  </a:extLst>
                </a:gridCol>
                <a:gridCol w="2416256">
                  <a:extLst>
                    <a:ext uri="{9D8B030D-6E8A-4147-A177-3AD203B41FA5}">
                      <a16:colId xmlns:a16="http://schemas.microsoft.com/office/drawing/2014/main" val="1623452909"/>
                    </a:ext>
                  </a:extLst>
                </a:gridCol>
              </a:tblGrid>
              <a:tr h="277579">
                <a:tc>
                  <a:txBody>
                    <a:bodyPr/>
                    <a:lstStyle/>
                    <a:p>
                      <a:pPr marL="264795">
                        <a:lnSpc>
                          <a:spcPts val="1370"/>
                        </a:lnSpc>
                        <a:buNone/>
                      </a:pPr>
                      <a:r>
                        <a:rPr lang="es-ES" sz="1200" spc="-20" dirty="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370"/>
                        </a:lnSpc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GASTOS</a:t>
                      </a:r>
                      <a:r>
                        <a:rPr lang="es-ES" sz="120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ELEGIBLES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370"/>
                        </a:lnSpc>
                        <a:buNone/>
                      </a:pPr>
                      <a:r>
                        <a:rPr lang="es-ES" sz="1200" spc="-20" dirty="0">
                          <a:solidFill>
                            <a:schemeClr val="tx1"/>
                          </a:solidFill>
                          <a:effectLst/>
                        </a:rPr>
                        <a:t>OBJETIVO</a:t>
                      </a:r>
                      <a:r>
                        <a:rPr lang="es-ES" sz="120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2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s-ES" sz="120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20" dirty="0">
                          <a:solidFill>
                            <a:schemeClr val="tx1"/>
                          </a:solidFill>
                          <a:effectLst/>
                        </a:rPr>
                        <a:t>HITO/</a:t>
                      </a:r>
                      <a:r>
                        <a:rPr lang="es-ES" sz="120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20" dirty="0">
                          <a:solidFill>
                            <a:schemeClr val="tx1"/>
                          </a:solidFill>
                          <a:effectLst/>
                        </a:rPr>
                        <a:t>ACTIVIDAD</a:t>
                      </a:r>
                      <a:r>
                        <a:rPr lang="es-ES" sz="120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20" dirty="0">
                          <a:solidFill>
                            <a:schemeClr val="tx1"/>
                          </a:solidFill>
                          <a:effectLst/>
                        </a:rPr>
                        <a:t>ASOCIADA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ts val="1370"/>
                        </a:lnSpc>
                        <a:buNone/>
                      </a:pPr>
                      <a:r>
                        <a:rPr lang="es-ES" sz="1200" spc="10" dirty="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r>
                        <a:rPr lang="es-ES" sz="1200" spc="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1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200" spc="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JUSTIFICACIÓN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1867"/>
                  </a:ext>
                </a:extLst>
              </a:tr>
              <a:tr h="553333">
                <a:tc rowSpan="5">
                  <a:txBody>
                    <a:bodyPr/>
                    <a:lstStyle/>
                    <a:p>
                      <a:pPr marL="264795">
                        <a:lnSpc>
                          <a:spcPts val="1270"/>
                        </a:lnSpc>
                        <a:buNone/>
                      </a:pP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Personal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Bef>
                          <a:spcPts val="5"/>
                        </a:spcBef>
                        <a:buNone/>
                      </a:pP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Honorarios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0"/>
                        </a:lnSpc>
                        <a:buNone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r>
                        <a:rPr lang="es-ES" sz="12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dirty="0" err="1">
                          <a:solidFill>
                            <a:schemeClr val="tx1"/>
                          </a:solidFill>
                          <a:effectLst/>
                        </a:rPr>
                        <a:t>N°</a:t>
                      </a:r>
                      <a:r>
                        <a:rPr lang="es-ES" sz="12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X/</a:t>
                      </a:r>
                      <a:r>
                        <a:rPr lang="es-ES" sz="1200" b="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s-ES" sz="12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dirty="0" err="1">
                          <a:solidFill>
                            <a:schemeClr val="tx1"/>
                          </a:solidFill>
                          <a:effectLst/>
                        </a:rPr>
                        <a:t>N°X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s-ES" sz="1200" b="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25" dirty="0">
                          <a:solidFill>
                            <a:schemeClr val="tx1"/>
                          </a:solidFill>
                          <a:effectLst/>
                        </a:rPr>
                        <a:t>AX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295"/>
                        </a:spcBef>
                        <a:buNone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lnSpc>
                          <a:spcPts val="1295"/>
                        </a:lnSpc>
                        <a:buNone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r>
                        <a:rPr lang="es-ES" sz="12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dirty="0" err="1">
                          <a:solidFill>
                            <a:schemeClr val="tx1"/>
                          </a:solidFill>
                          <a:effectLst/>
                        </a:rPr>
                        <a:t>N°</a:t>
                      </a:r>
                      <a:r>
                        <a:rPr lang="es-ES" sz="12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X/</a:t>
                      </a:r>
                      <a:r>
                        <a:rPr lang="es-ES" sz="1200" b="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s-ES" sz="12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dirty="0" err="1">
                          <a:solidFill>
                            <a:schemeClr val="tx1"/>
                          </a:solidFill>
                          <a:effectLst/>
                        </a:rPr>
                        <a:t>N°X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s-ES" sz="1200" b="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25" dirty="0">
                          <a:solidFill>
                            <a:schemeClr val="tx1"/>
                          </a:solidFill>
                          <a:effectLst/>
                        </a:rPr>
                        <a:t>AX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0"/>
                        </a:lnSpc>
                        <a:buNone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r>
                        <a:rPr lang="es-ES" sz="12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dirty="0" err="1">
                          <a:solidFill>
                            <a:schemeClr val="tx1"/>
                          </a:solidFill>
                          <a:effectLst/>
                        </a:rPr>
                        <a:t>N°X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/H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dirty="0" err="1">
                          <a:solidFill>
                            <a:schemeClr val="tx1"/>
                          </a:solidFill>
                          <a:effectLst/>
                        </a:rPr>
                        <a:t>N°X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/AX:</a:t>
                      </a:r>
                      <a:r>
                        <a:rPr lang="es-ES" sz="1200" b="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20" dirty="0">
                          <a:solidFill>
                            <a:schemeClr val="tx1"/>
                          </a:solidFill>
                          <a:effectLst/>
                        </a:rPr>
                        <a:t>....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>
                        <a:spcBef>
                          <a:spcPts val="155"/>
                        </a:spcBef>
                        <a:buNone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r>
                        <a:rPr lang="es-ES" sz="12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dirty="0" err="1">
                          <a:solidFill>
                            <a:schemeClr val="tx1"/>
                          </a:solidFill>
                          <a:effectLst/>
                        </a:rPr>
                        <a:t>N°X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/H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dirty="0" err="1">
                          <a:solidFill>
                            <a:schemeClr val="tx1"/>
                          </a:solidFill>
                          <a:effectLst/>
                        </a:rPr>
                        <a:t>N°X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/AX:</a:t>
                      </a:r>
                      <a:r>
                        <a:rPr lang="es-ES" sz="1200" b="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20" dirty="0">
                          <a:solidFill>
                            <a:schemeClr val="tx1"/>
                          </a:solidFill>
                          <a:effectLst/>
                        </a:rPr>
                        <a:t>....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302695"/>
                  </a:ext>
                </a:extLst>
              </a:tr>
              <a:tr h="16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Remuneraciones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010638"/>
                  </a:ext>
                </a:extLst>
              </a:tr>
              <a:tr h="16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spc="-40" dirty="0">
                          <a:solidFill>
                            <a:schemeClr val="tx1"/>
                          </a:solidFill>
                          <a:effectLst/>
                        </a:rPr>
                        <a:t>Transferencia</a:t>
                      </a:r>
                      <a:r>
                        <a:rPr lang="es-ES" sz="120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4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ES" sz="120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40" dirty="0">
                          <a:solidFill>
                            <a:schemeClr val="tx1"/>
                          </a:solidFill>
                          <a:effectLst/>
                        </a:rPr>
                        <a:t>estudiantes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441707"/>
                  </a:ext>
                </a:extLst>
              </a:tr>
              <a:tr h="16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spc="-35" dirty="0">
                          <a:solidFill>
                            <a:schemeClr val="tx1"/>
                          </a:solidFill>
                          <a:effectLst/>
                        </a:rPr>
                        <a:t>Transferencias</a:t>
                      </a:r>
                      <a:r>
                        <a:rPr lang="es-ES" sz="120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postdoctorales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967060"/>
                  </a:ext>
                </a:extLst>
              </a:tr>
              <a:tr h="16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Viáticos/Manutención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62135"/>
                  </a:ext>
                </a:extLst>
              </a:tr>
              <a:tr h="169027">
                <a:tc rowSpan="18">
                  <a:txBody>
                    <a:bodyPr/>
                    <a:lstStyle/>
                    <a:p>
                      <a:pPr marL="264795">
                        <a:lnSpc>
                          <a:spcPts val="1375"/>
                        </a:lnSpc>
                        <a:buNone/>
                      </a:pP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Operación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b="0" spc="-30" dirty="0">
                          <a:solidFill>
                            <a:schemeClr val="tx1"/>
                          </a:solidFill>
                          <a:effectLst/>
                        </a:rPr>
                        <a:t>Arriendo</a:t>
                      </a:r>
                      <a:r>
                        <a:rPr lang="es-ES" sz="1200" b="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3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2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30" dirty="0">
                          <a:solidFill>
                            <a:schemeClr val="tx1"/>
                          </a:solidFill>
                          <a:effectLst/>
                        </a:rPr>
                        <a:t>equipamiento</a:t>
                      </a:r>
                      <a:r>
                        <a:rPr lang="es-ES" sz="12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3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200" b="0" spc="-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30" dirty="0">
                          <a:solidFill>
                            <a:schemeClr val="tx1"/>
                          </a:solidFill>
                          <a:effectLst/>
                        </a:rPr>
                        <a:t>vehículos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26829"/>
                  </a:ext>
                </a:extLst>
              </a:tr>
              <a:tr h="16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b="0" spc="-30" dirty="0">
                          <a:solidFill>
                            <a:schemeClr val="tx1"/>
                          </a:solidFill>
                          <a:effectLst/>
                        </a:rPr>
                        <a:t>Arriendo</a:t>
                      </a:r>
                      <a:r>
                        <a:rPr lang="es-ES" sz="12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3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2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30" dirty="0">
                          <a:solidFill>
                            <a:schemeClr val="tx1"/>
                          </a:solidFill>
                          <a:effectLst/>
                        </a:rPr>
                        <a:t>espacios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9402"/>
                  </a:ext>
                </a:extLst>
              </a:tr>
              <a:tr h="16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Consultoría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47525"/>
                  </a:ext>
                </a:extLst>
              </a:tr>
              <a:tr h="16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b="0" spc="-30">
                          <a:solidFill>
                            <a:schemeClr val="tx1"/>
                          </a:solidFill>
                          <a:effectLst/>
                        </a:rPr>
                        <a:t>Material</a:t>
                      </a:r>
                      <a:r>
                        <a:rPr lang="es-ES" sz="1200" b="0" spc="-4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30">
                          <a:solidFill>
                            <a:schemeClr val="tx1"/>
                          </a:solidFill>
                          <a:effectLst/>
                        </a:rPr>
                        <a:t>pedagógico</a:t>
                      </a:r>
                      <a:r>
                        <a:rPr lang="es-ES" sz="1200" b="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3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200" b="0" spc="-7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30">
                          <a:solidFill>
                            <a:schemeClr val="tx1"/>
                          </a:solidFill>
                          <a:effectLst/>
                        </a:rPr>
                        <a:t>académico</a:t>
                      </a:r>
                      <a:endParaRPr lang="es-CL" sz="1200" b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568287"/>
                  </a:ext>
                </a:extLst>
              </a:tr>
              <a:tr h="16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b="0" spc="-20" dirty="0">
                          <a:solidFill>
                            <a:schemeClr val="tx1"/>
                          </a:solidFill>
                          <a:effectLst/>
                        </a:rPr>
                        <a:t>Materiales</a:t>
                      </a:r>
                      <a:r>
                        <a:rPr lang="es-ES" sz="1200" b="0" spc="-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2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ES" sz="12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20" dirty="0">
                          <a:solidFill>
                            <a:schemeClr val="tx1"/>
                          </a:solidFill>
                          <a:effectLst/>
                        </a:rPr>
                        <a:t>insumos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5780"/>
                  </a:ext>
                </a:extLst>
              </a:tr>
              <a:tr h="16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Movilización/Traslado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985920"/>
                  </a:ext>
                </a:extLst>
              </a:tr>
              <a:tr h="16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Seguros</a:t>
                      </a:r>
                      <a:r>
                        <a:rPr lang="es-ES" sz="12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bienes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585524"/>
                  </a:ext>
                </a:extLst>
              </a:tr>
              <a:tr h="16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Seguros</a:t>
                      </a:r>
                      <a:r>
                        <a:rPr lang="es-ES" sz="12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personales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275538"/>
                  </a:ext>
                </a:extLst>
              </a:tr>
              <a:tr h="16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b="0" spc="-20">
                          <a:solidFill>
                            <a:schemeClr val="tx1"/>
                          </a:solidFill>
                          <a:effectLst/>
                        </a:rPr>
                        <a:t>Servicio</a:t>
                      </a:r>
                      <a:r>
                        <a:rPr lang="es-ES" sz="1200" b="0" spc="-9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2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200" b="0" spc="-8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20">
                          <a:solidFill>
                            <a:schemeClr val="tx1"/>
                          </a:solidFill>
                          <a:effectLst/>
                        </a:rPr>
                        <a:t>correspondencia</a:t>
                      </a:r>
                      <a:endParaRPr lang="es-CL" sz="1200" b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404042"/>
                  </a:ext>
                </a:extLst>
              </a:tr>
              <a:tr h="16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b="0" spc="-10">
                          <a:solidFill>
                            <a:schemeClr val="tx1"/>
                          </a:solidFill>
                          <a:effectLst/>
                        </a:rPr>
                        <a:t>Servicios</a:t>
                      </a:r>
                      <a:r>
                        <a:rPr lang="es-ES" sz="1200" b="0" spc="-4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>
                          <a:solidFill>
                            <a:schemeClr val="tx1"/>
                          </a:solidFill>
                          <a:effectLst/>
                        </a:rPr>
                        <a:t>básicos</a:t>
                      </a:r>
                      <a:endParaRPr lang="es-CL" sz="1200" b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010906"/>
                  </a:ext>
                </a:extLst>
              </a:tr>
              <a:tr h="16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Servicios</a:t>
                      </a:r>
                      <a:r>
                        <a:rPr lang="es-ES" sz="12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2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Alimentación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271057"/>
                  </a:ext>
                </a:extLst>
              </a:tr>
              <a:tr h="16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b="0" spc="-10">
                          <a:solidFill>
                            <a:schemeClr val="tx1"/>
                          </a:solidFill>
                          <a:effectLst/>
                        </a:rPr>
                        <a:t>Servicios</a:t>
                      </a:r>
                      <a:r>
                        <a:rPr lang="es-ES" sz="1200" b="0" spc="-8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200" b="0" spc="-8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>
                          <a:solidFill>
                            <a:schemeClr val="tx1"/>
                          </a:solidFill>
                          <a:effectLst/>
                        </a:rPr>
                        <a:t>acreditación</a:t>
                      </a:r>
                      <a:endParaRPr lang="es-CL" sz="1200" b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81342"/>
                  </a:ext>
                </a:extLst>
              </a:tr>
              <a:tr h="23401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340"/>
                        </a:spcBef>
                        <a:buNone/>
                      </a:pP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Servicios</a:t>
                      </a:r>
                      <a:r>
                        <a:rPr lang="es-ES" sz="12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2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apoyo</a:t>
                      </a:r>
                      <a:r>
                        <a:rPr lang="es-ES" sz="1200" b="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académico</a:t>
                      </a:r>
                      <a:r>
                        <a:rPr lang="es-ES" sz="12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2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2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capacitación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54748"/>
                  </a:ext>
                </a:extLst>
              </a:tr>
              <a:tr h="35683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Servicios</a:t>
                      </a:r>
                      <a:r>
                        <a:rPr lang="es-ES" sz="12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audiovisuales</a:t>
                      </a:r>
                      <a:r>
                        <a:rPr lang="es-ES" sz="1200" b="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2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2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comunicación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125586"/>
                  </a:ext>
                </a:extLst>
              </a:tr>
              <a:tr h="23401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345"/>
                        </a:spcBef>
                        <a:buNone/>
                      </a:pPr>
                      <a:r>
                        <a:rPr lang="es-ES" sz="1200" b="0" spc="-20" dirty="0">
                          <a:solidFill>
                            <a:schemeClr val="tx1"/>
                          </a:solidFill>
                          <a:effectLst/>
                        </a:rPr>
                        <a:t>Servicios</a:t>
                      </a:r>
                      <a:r>
                        <a:rPr lang="es-ES" sz="12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2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2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20" dirty="0">
                          <a:solidFill>
                            <a:schemeClr val="tx1"/>
                          </a:solidFill>
                          <a:effectLst/>
                        </a:rPr>
                        <a:t>mantenimiento</a:t>
                      </a:r>
                      <a:r>
                        <a:rPr lang="es-ES" sz="1200" b="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2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200" b="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20" dirty="0">
                          <a:solidFill>
                            <a:schemeClr val="tx1"/>
                          </a:solidFill>
                          <a:effectLst/>
                        </a:rPr>
                        <a:t>reparación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67541"/>
                  </a:ext>
                </a:extLst>
              </a:tr>
              <a:tr h="16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Servicios</a:t>
                      </a:r>
                      <a:r>
                        <a:rPr lang="es-ES" sz="1200" b="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200" b="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suscripción</a:t>
                      </a:r>
                      <a:r>
                        <a:rPr lang="es-ES" sz="1200" b="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200" b="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acceso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757725"/>
                  </a:ext>
                </a:extLst>
              </a:tr>
              <a:tr h="2904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 y productos de difusión</a:t>
                      </a:r>
                      <a:endParaRPr lang="es-CL" sz="120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580366"/>
                  </a:ext>
                </a:extLst>
              </a:tr>
              <a:tr h="16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75"/>
                        </a:lnSpc>
                        <a:buNone/>
                      </a:pP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Tasas y Patentes</a:t>
                      </a:r>
                      <a:endParaRPr lang="es-CL" sz="1200" b="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543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721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E1747-3AA2-05F2-48EE-0CB5654FE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C462CF7-2C21-9D10-27F5-8EE6AB38D65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19" y="4767071"/>
            <a:ext cx="1051559" cy="1609343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5C8BFE8D-6496-1B61-173A-D3B234271C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9181" y="193284"/>
            <a:ext cx="104122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rgbClr val="CC0066"/>
                </a:solidFill>
              </a:rPr>
              <a:t> Gastos Elegibles</a:t>
            </a:r>
            <a:endParaRPr spc="-5" dirty="0">
              <a:solidFill>
                <a:srgbClr val="CC0066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A54D698-CBC8-47A4-8476-7E045C3AD2B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CAB484D-B096-D0A4-AAA4-4A43B5556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360029"/>
              </p:ext>
            </p:extLst>
          </p:nvPr>
        </p:nvGraphicFramePr>
        <p:xfrm>
          <a:off x="661988" y="1436994"/>
          <a:ext cx="10006012" cy="45117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31661">
                  <a:extLst>
                    <a:ext uri="{9D8B030D-6E8A-4147-A177-3AD203B41FA5}">
                      <a16:colId xmlns:a16="http://schemas.microsoft.com/office/drawing/2014/main" val="1131416053"/>
                    </a:ext>
                  </a:extLst>
                </a:gridCol>
                <a:gridCol w="2531661">
                  <a:extLst>
                    <a:ext uri="{9D8B030D-6E8A-4147-A177-3AD203B41FA5}">
                      <a16:colId xmlns:a16="http://schemas.microsoft.com/office/drawing/2014/main" val="4211906834"/>
                    </a:ext>
                  </a:extLst>
                </a:gridCol>
                <a:gridCol w="2471345">
                  <a:extLst>
                    <a:ext uri="{9D8B030D-6E8A-4147-A177-3AD203B41FA5}">
                      <a16:colId xmlns:a16="http://schemas.microsoft.com/office/drawing/2014/main" val="1857770829"/>
                    </a:ext>
                  </a:extLst>
                </a:gridCol>
                <a:gridCol w="2471345">
                  <a:extLst>
                    <a:ext uri="{9D8B030D-6E8A-4147-A177-3AD203B41FA5}">
                      <a16:colId xmlns:a16="http://schemas.microsoft.com/office/drawing/2014/main" val="1899951861"/>
                    </a:ext>
                  </a:extLst>
                </a:gridCol>
              </a:tblGrid>
              <a:tr h="452161">
                <a:tc>
                  <a:txBody>
                    <a:bodyPr/>
                    <a:lstStyle/>
                    <a:p>
                      <a:pPr marL="264795">
                        <a:lnSpc>
                          <a:spcPts val="1370"/>
                        </a:lnSpc>
                        <a:buNone/>
                      </a:pPr>
                      <a:r>
                        <a:rPr lang="es-ES" sz="1200" spc="-2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370"/>
                        </a:lnSpc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GASTOS</a:t>
                      </a:r>
                      <a:r>
                        <a:rPr lang="es-ES" sz="1200" spc="-6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10">
                          <a:solidFill>
                            <a:schemeClr val="tx1"/>
                          </a:solidFill>
                          <a:effectLst/>
                        </a:rPr>
                        <a:t>ELEGIBLES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598170">
                        <a:lnSpc>
                          <a:spcPct val="110000"/>
                        </a:lnSpc>
                        <a:buNone/>
                      </a:pP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OBJETIVO</a:t>
                      </a:r>
                      <a:r>
                        <a:rPr lang="es-ES" sz="120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s-ES" sz="120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HITO/</a:t>
                      </a:r>
                      <a:r>
                        <a:rPr lang="es-ES" sz="1200" spc="-1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ACTIVIDAD ASOCIADA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370"/>
                        </a:lnSpc>
                        <a:buNone/>
                      </a:pPr>
                      <a:r>
                        <a:rPr lang="es-ES" sz="1200" spc="10" dirty="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r>
                        <a:rPr lang="es-ES" sz="1200" spc="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1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200" spc="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JUSTIFICACIÓN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54101"/>
                  </a:ext>
                </a:extLst>
              </a:tr>
              <a:tr h="452161">
                <a:tc rowSpan="7">
                  <a:txBody>
                    <a:bodyPr/>
                    <a:lstStyle/>
                    <a:p>
                      <a:pPr marL="264795">
                        <a:lnSpc>
                          <a:spcPts val="1275"/>
                        </a:lnSpc>
                        <a:buNone/>
                      </a:pP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Bienes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spcBef>
                          <a:spcPts val="905"/>
                        </a:spcBef>
                        <a:buNone/>
                      </a:pP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Bienes</a:t>
                      </a:r>
                      <a:r>
                        <a:rPr lang="es-ES" sz="12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inmuebles</a:t>
                      </a:r>
                      <a:r>
                        <a:rPr lang="es-ES" sz="12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20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terrenos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646997"/>
                  </a:ext>
                </a:extLst>
              </a:tr>
              <a:tr h="22098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>
                        <a:spcBef>
                          <a:spcPts val="100"/>
                        </a:spcBef>
                        <a:buNone/>
                      </a:pPr>
                      <a:r>
                        <a:rPr lang="es-ES" sz="1200" spc="-10">
                          <a:solidFill>
                            <a:schemeClr val="tx1"/>
                          </a:solidFill>
                          <a:effectLst/>
                        </a:rPr>
                        <a:t>Desarrollo</a:t>
                      </a:r>
                      <a:r>
                        <a:rPr lang="es-ES" sz="1200" spc="-9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1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200" spc="-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10">
                          <a:solidFill>
                            <a:schemeClr val="tx1"/>
                          </a:solidFill>
                          <a:effectLst/>
                        </a:rPr>
                        <a:t>softwares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8119"/>
                  </a:ext>
                </a:extLst>
              </a:tr>
              <a:tr h="71053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 marR="69215">
                        <a:lnSpc>
                          <a:spcPct val="110000"/>
                        </a:lnSpc>
                        <a:spcBef>
                          <a:spcPts val="1135"/>
                        </a:spcBef>
                        <a:buNone/>
                      </a:pP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Equipamiento</a:t>
                      </a:r>
                      <a:r>
                        <a:rPr lang="es-ES" sz="120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audiovisual,</a:t>
                      </a:r>
                      <a:r>
                        <a:rPr lang="es-ES" sz="120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computacional</a:t>
                      </a:r>
                      <a:r>
                        <a:rPr lang="es-ES" sz="120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10" dirty="0">
                          <a:solidFill>
                            <a:schemeClr val="tx1"/>
                          </a:solidFill>
                          <a:effectLst/>
                        </a:rPr>
                        <a:t>y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20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información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442640"/>
                  </a:ext>
                </a:extLst>
              </a:tr>
              <a:tr h="46576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>
                        <a:spcBef>
                          <a:spcPts val="1005"/>
                        </a:spcBef>
                        <a:buNone/>
                      </a:pPr>
                      <a:r>
                        <a:rPr lang="es-ES" sz="1200" spc="-20" dirty="0">
                          <a:solidFill>
                            <a:schemeClr val="tx1"/>
                          </a:solidFill>
                          <a:effectLst/>
                        </a:rPr>
                        <a:t>Equipamiento</a:t>
                      </a:r>
                      <a:r>
                        <a:rPr lang="es-ES" sz="120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2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ES" sz="120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20" dirty="0">
                          <a:solidFill>
                            <a:schemeClr val="tx1"/>
                          </a:solidFill>
                          <a:effectLst/>
                        </a:rPr>
                        <a:t>instrumental</a:t>
                      </a:r>
                      <a:r>
                        <a:rPr lang="es-ES" sz="120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2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20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20" dirty="0">
                          <a:solidFill>
                            <a:schemeClr val="tx1"/>
                          </a:solidFill>
                          <a:effectLst/>
                        </a:rPr>
                        <a:t>apoyo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87416"/>
                  </a:ext>
                </a:extLst>
              </a:tr>
              <a:tr h="46576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>
                        <a:spcBef>
                          <a:spcPts val="1005"/>
                        </a:spcBef>
                        <a:buNone/>
                      </a:pPr>
                      <a:r>
                        <a:rPr lang="es-ES" sz="1200" spc="-30">
                          <a:solidFill>
                            <a:schemeClr val="tx1"/>
                          </a:solidFill>
                          <a:effectLst/>
                        </a:rPr>
                        <a:t>Mobiliario</a:t>
                      </a:r>
                      <a:r>
                        <a:rPr lang="es-ES" sz="1200" spc="-6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3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200" spc="-8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30">
                          <a:solidFill>
                            <a:schemeClr val="tx1"/>
                          </a:solidFill>
                          <a:effectLst/>
                        </a:rPr>
                        <a:t>alhajamiento</a:t>
                      </a:r>
                      <a:r>
                        <a:rPr lang="es-ES" sz="1200" spc="-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30">
                          <a:solidFill>
                            <a:schemeClr val="tx1"/>
                          </a:solidFill>
                          <a:effectLst/>
                        </a:rPr>
                        <a:t>menor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907690"/>
                  </a:ext>
                </a:extLst>
              </a:tr>
              <a:tr h="46576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>
                        <a:spcBef>
                          <a:spcPts val="1005"/>
                        </a:spcBef>
                        <a:buNone/>
                      </a:pPr>
                      <a:r>
                        <a:rPr lang="es-ES" sz="1200" spc="-20">
                          <a:solidFill>
                            <a:schemeClr val="tx1"/>
                          </a:solidFill>
                          <a:effectLst/>
                        </a:rPr>
                        <a:t>Soporte</a:t>
                      </a:r>
                      <a:r>
                        <a:rPr lang="es-ES" sz="1200" spc="-7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20">
                          <a:solidFill>
                            <a:schemeClr val="tx1"/>
                          </a:solidFill>
                          <a:effectLst/>
                        </a:rPr>
                        <a:t>informático</a:t>
                      </a:r>
                      <a:r>
                        <a:rPr lang="es-ES" sz="1200" spc="-4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2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200" spc="-8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20">
                          <a:solidFill>
                            <a:schemeClr val="tx1"/>
                          </a:solidFill>
                          <a:effectLst/>
                        </a:rPr>
                        <a:t>bases</a:t>
                      </a:r>
                      <a:r>
                        <a:rPr lang="es-ES" sz="1200" spc="-5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2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200" spc="-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20">
                          <a:solidFill>
                            <a:schemeClr val="tx1"/>
                          </a:solidFill>
                          <a:effectLst/>
                        </a:rPr>
                        <a:t>datos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254646"/>
                  </a:ext>
                </a:extLst>
              </a:tr>
              <a:tr h="22098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>
                        <a:spcBef>
                          <a:spcPts val="110"/>
                        </a:spcBef>
                        <a:buNone/>
                      </a:pPr>
                      <a:r>
                        <a:rPr lang="es-ES" sz="1200" spc="-10">
                          <a:solidFill>
                            <a:schemeClr val="tx1"/>
                          </a:solidFill>
                          <a:effectLst/>
                        </a:rPr>
                        <a:t>Vehículos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730752"/>
                  </a:ext>
                </a:extLst>
              </a:tr>
              <a:tr h="220981">
                <a:tc rowSpan="4">
                  <a:txBody>
                    <a:bodyPr/>
                    <a:lstStyle/>
                    <a:p>
                      <a:pPr marL="264795">
                        <a:lnSpc>
                          <a:spcPts val="1375"/>
                        </a:lnSpc>
                        <a:buNone/>
                      </a:pPr>
                      <a:r>
                        <a:rPr lang="es-ES" sz="1200" b="0" spc="-20">
                          <a:solidFill>
                            <a:schemeClr val="tx1"/>
                          </a:solidFill>
                          <a:effectLst/>
                        </a:rPr>
                        <a:t>Obras</a:t>
                      </a:r>
                      <a:endParaRPr lang="es-CL" sz="1200" b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spcBef>
                          <a:spcPts val="105"/>
                        </a:spcBef>
                        <a:buNone/>
                      </a:pPr>
                      <a:r>
                        <a:rPr lang="es-ES" sz="1200" spc="-10">
                          <a:solidFill>
                            <a:schemeClr val="tx1"/>
                          </a:solidFill>
                          <a:effectLst/>
                        </a:rPr>
                        <a:t>Obra</a:t>
                      </a:r>
                      <a:r>
                        <a:rPr lang="es-ES" sz="1200" spc="-1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spc="-10">
                          <a:solidFill>
                            <a:schemeClr val="tx1"/>
                          </a:solidFill>
                          <a:effectLst/>
                        </a:rPr>
                        <a:t>nueva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280098"/>
                  </a:ext>
                </a:extLst>
              </a:tr>
              <a:tr h="22098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>
                        <a:spcBef>
                          <a:spcPts val="105"/>
                        </a:spcBef>
                        <a:buNone/>
                      </a:pPr>
                      <a:r>
                        <a:rPr lang="es-ES" sz="1200" spc="-10">
                          <a:solidFill>
                            <a:schemeClr val="tx1"/>
                          </a:solidFill>
                          <a:effectLst/>
                        </a:rPr>
                        <a:t>Ampliación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450237"/>
                  </a:ext>
                </a:extLst>
              </a:tr>
              <a:tr h="22098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>
                        <a:spcBef>
                          <a:spcPts val="110"/>
                        </a:spcBef>
                        <a:buNone/>
                      </a:pPr>
                      <a:r>
                        <a:rPr lang="es-ES" sz="1200" spc="-10">
                          <a:solidFill>
                            <a:schemeClr val="tx1"/>
                          </a:solidFill>
                          <a:effectLst/>
                        </a:rPr>
                        <a:t>Alteración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634665"/>
                  </a:ext>
                </a:extLst>
              </a:tr>
              <a:tr h="38956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 marR="92075">
                        <a:lnSpc>
                          <a:spcPts val="1550"/>
                        </a:lnSpc>
                        <a:spcBef>
                          <a:spcPts val="80"/>
                        </a:spcBef>
                        <a:buNone/>
                      </a:pPr>
                      <a:r>
                        <a:rPr lang="es-ES" sz="1200" b="0" spc="-30" dirty="0">
                          <a:solidFill>
                            <a:schemeClr val="tx1"/>
                          </a:solidFill>
                          <a:effectLst/>
                        </a:rPr>
                        <a:t>Estudios</a:t>
                      </a:r>
                      <a:r>
                        <a:rPr lang="es-ES" sz="12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30" dirty="0">
                          <a:solidFill>
                            <a:schemeClr val="tx1"/>
                          </a:solidFill>
                          <a:effectLst/>
                        </a:rPr>
                        <a:t>prefactibilidad,</a:t>
                      </a:r>
                      <a:r>
                        <a:rPr lang="es-ES" sz="12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30" dirty="0">
                          <a:solidFill>
                            <a:schemeClr val="tx1"/>
                          </a:solidFill>
                          <a:effectLst/>
                        </a:rPr>
                        <a:t>factibilidad</a:t>
                      </a:r>
                      <a:r>
                        <a:rPr lang="es-ES" sz="1200" b="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0" spc="-30" dirty="0">
                          <a:solidFill>
                            <a:schemeClr val="tx1"/>
                          </a:solidFill>
                          <a:effectLst/>
                        </a:rPr>
                        <a:t>y </a:t>
                      </a:r>
                      <a:r>
                        <a:rPr lang="es-ES" sz="1200" b="0" spc="-10" dirty="0">
                          <a:solidFill>
                            <a:schemeClr val="tx1"/>
                          </a:solidFill>
                          <a:effectLst/>
                        </a:rPr>
                        <a:t>diseño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446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192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34123-0CC8-5483-6600-0C3317C56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B074C43-6F51-602B-43E2-A059DB7C723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19" y="4767071"/>
            <a:ext cx="1051559" cy="1609343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5B78EC4A-8FA4-39A7-08E1-355824A499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9181" y="193284"/>
            <a:ext cx="104122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rgbClr val="CC0066"/>
                </a:solidFill>
              </a:rPr>
              <a:t> Anexo</a:t>
            </a:r>
            <a:endParaRPr spc="-5" dirty="0">
              <a:solidFill>
                <a:srgbClr val="CC0066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5445E10-4EEC-2B6A-87D8-3CEFDC589A1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4C355D-7A7B-65E0-E17F-48BA81FDDE8A}"/>
              </a:ext>
            </a:extLst>
          </p:cNvPr>
          <p:cNvSpPr txBox="1"/>
          <p:nvPr/>
        </p:nvSpPr>
        <p:spPr>
          <a:xfrm>
            <a:off x="1143000" y="2074401"/>
            <a:ext cx="9829800" cy="1105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ts val="2690"/>
              </a:lnSpc>
              <a:spcBef>
                <a:spcPts val="3705"/>
              </a:spcBef>
              <a:buSzPts val="2400"/>
              <a:buFont typeface="Arial MT"/>
              <a:buChar char="•"/>
              <a:tabLst>
                <a:tab pos="1024890" algn="l"/>
              </a:tabLst>
            </a:pPr>
            <a:r>
              <a:rPr lang="es-ES" sz="1500" spc="-4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Se</a:t>
            </a:r>
            <a:r>
              <a:rPr lang="es-ES" sz="1500" spc="-24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4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refiere</a:t>
            </a:r>
            <a:r>
              <a:rPr lang="es-ES" sz="1500" spc="-2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4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al</a:t>
            </a:r>
            <a:r>
              <a:rPr lang="es-ES" sz="1500" spc="-2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4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currículo</a:t>
            </a:r>
            <a:r>
              <a:rPr lang="es-ES" sz="1500" spc="-25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4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</a:t>
            </a:r>
            <a:r>
              <a:rPr lang="es-ES" sz="1500" spc="-2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4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los</a:t>
            </a:r>
            <a:r>
              <a:rPr lang="es-ES" sz="1500" spc="-2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4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integrantes</a:t>
            </a:r>
            <a:r>
              <a:rPr lang="es-ES" sz="1500" spc="-24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4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del</a:t>
            </a:r>
            <a:r>
              <a:rPr lang="es-ES" sz="1500" spc="-2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4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proyecto,</a:t>
            </a:r>
            <a:r>
              <a:rPr lang="es-ES" sz="1500" spc="-20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4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mencionados</a:t>
            </a:r>
            <a:r>
              <a:rPr lang="es-ES" sz="1500" spc="-2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4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en</a:t>
            </a:r>
            <a:r>
              <a:rPr lang="es-ES" sz="1500" spc="-24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4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</a:t>
            </a:r>
            <a:r>
              <a:rPr lang="es-ES" sz="1500" spc="-4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 </a:t>
            </a:r>
            <a:r>
              <a:rPr lang="es-ES" sz="1500" spc="-4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apartado</a:t>
            </a:r>
            <a:r>
              <a:rPr lang="es-ES" sz="1500" spc="-21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s-ES" sz="1500" spc="-4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3</a:t>
            </a:r>
            <a:r>
              <a:rPr lang="es-ES" sz="1500" spc="-22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s-ES" sz="1500" spc="-4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(equipos).</a:t>
            </a:r>
            <a:endParaRPr lang="es-CL" sz="1500" dirty="0">
              <a:effectLst/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800"/>
              </a:spcBef>
              <a:buSzPts val="2400"/>
              <a:buFont typeface="Arial MT"/>
              <a:buChar char="•"/>
              <a:tabLst>
                <a:tab pos="1024890" algn="l"/>
              </a:tabLst>
            </a:pPr>
            <a:r>
              <a:rPr lang="es-ES" sz="15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Máximo</a:t>
            </a:r>
            <a:r>
              <a:rPr lang="es-ES" sz="1500" spc="-2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1</a:t>
            </a:r>
            <a:r>
              <a:rPr lang="es-ES" sz="1500" spc="-2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página</a:t>
            </a:r>
            <a:r>
              <a:rPr lang="es-ES" sz="1500" spc="-2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por</a:t>
            </a:r>
            <a:r>
              <a:rPr lang="es-ES" sz="1500" spc="-23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integrante.</a:t>
            </a:r>
            <a:endParaRPr lang="es-CL" sz="1500" spc="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342900" lvl="0" indent="-342900">
              <a:spcBef>
                <a:spcPts val="810"/>
              </a:spcBef>
              <a:buSzPts val="2400"/>
              <a:buFont typeface="Arial MT"/>
              <a:buChar char="•"/>
              <a:tabLst>
                <a:tab pos="1024890" algn="l"/>
              </a:tabLst>
            </a:pPr>
            <a:r>
              <a:rPr lang="es-ES" sz="1500" spc="-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No</a:t>
            </a:r>
            <a:r>
              <a:rPr lang="es-ES" sz="1500" spc="-2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indicar</a:t>
            </a:r>
            <a:r>
              <a:rPr lang="es-ES" sz="1500" spc="-2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datos</a:t>
            </a:r>
            <a:r>
              <a:rPr lang="es-ES" sz="1500" spc="-2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personales</a:t>
            </a:r>
            <a:r>
              <a:rPr lang="es-ES" sz="1500" spc="-2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como,</a:t>
            </a:r>
            <a:r>
              <a:rPr lang="es-ES" sz="1500" spc="-21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por</a:t>
            </a:r>
            <a:r>
              <a:rPr lang="es-ES" sz="1500" spc="-22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ejemplo,</a:t>
            </a:r>
            <a:r>
              <a:rPr lang="es-ES" sz="1500" spc="-215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el</a:t>
            </a:r>
            <a:r>
              <a:rPr lang="es-ES" sz="1500" spc="-22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es-ES" sz="1500" spc="-30" dirty="0" err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rut</a:t>
            </a:r>
            <a:r>
              <a:rPr lang="es-ES" sz="1500" spc="-3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.</a:t>
            </a:r>
            <a:endParaRPr lang="es-CL" sz="1500" spc="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9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4854" y="2939994"/>
            <a:ext cx="1082291" cy="9902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9932" y="5257800"/>
            <a:ext cx="1431036" cy="13167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6055" y="4930140"/>
            <a:ext cx="1051560" cy="16093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6567" y="4948428"/>
            <a:ext cx="967740" cy="15819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21864" y="4948428"/>
            <a:ext cx="768096" cy="15971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11511" y="4930140"/>
            <a:ext cx="2164079" cy="16230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4027" y="4937759"/>
            <a:ext cx="1074420" cy="15925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51719" y="4985003"/>
            <a:ext cx="281940" cy="7284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93335" y="4960620"/>
            <a:ext cx="838200" cy="70256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38400" y="5740908"/>
            <a:ext cx="481584" cy="4617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84186" y="5879388"/>
            <a:ext cx="762825" cy="81625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253216" y="5753100"/>
            <a:ext cx="591312" cy="780288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591800" y="0"/>
            <a:ext cx="1373505" cy="149860"/>
            <a:chOff x="10591800" y="0"/>
            <a:chExt cx="1373505" cy="149860"/>
          </a:xfrm>
        </p:grpSpPr>
        <p:sp>
          <p:nvSpPr>
            <p:cNvPr id="15" name="object 15"/>
            <p:cNvSpPr/>
            <p:nvPr/>
          </p:nvSpPr>
          <p:spPr>
            <a:xfrm>
              <a:off x="10591800" y="0"/>
              <a:ext cx="562610" cy="149860"/>
            </a:xfrm>
            <a:custGeom>
              <a:avLst/>
              <a:gdLst/>
              <a:ahLst/>
              <a:cxnLst/>
              <a:rect l="l" t="t" r="r" b="b"/>
              <a:pathLst>
                <a:path w="562609" h="149860">
                  <a:moveTo>
                    <a:pt x="0" y="149351"/>
                  </a:moveTo>
                  <a:lnTo>
                    <a:pt x="562355" y="149351"/>
                  </a:lnTo>
                  <a:lnTo>
                    <a:pt x="562355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solidFill>
              <a:srgbClr val="006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52631" y="0"/>
              <a:ext cx="812800" cy="149860"/>
            </a:xfrm>
            <a:custGeom>
              <a:avLst/>
              <a:gdLst/>
              <a:ahLst/>
              <a:cxnLst/>
              <a:rect l="l" t="t" r="r" b="b"/>
              <a:pathLst>
                <a:path w="812800" h="149860">
                  <a:moveTo>
                    <a:pt x="0" y="149351"/>
                  </a:moveTo>
                  <a:lnTo>
                    <a:pt x="812292" y="149351"/>
                  </a:lnTo>
                  <a:lnTo>
                    <a:pt x="812292" y="0"/>
                  </a:lnTo>
                  <a:lnTo>
                    <a:pt x="0" y="0"/>
                  </a:lnTo>
                  <a:lnTo>
                    <a:pt x="0" y="149351"/>
                  </a:lnTo>
                  <a:close/>
                </a:path>
              </a:pathLst>
            </a:custGeom>
            <a:solidFill>
              <a:srgbClr val="E73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248143" y="4977384"/>
            <a:ext cx="2562225" cy="1553210"/>
            <a:chOff x="7248143" y="4977384"/>
            <a:chExt cx="2562225" cy="1553210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91599" y="4977384"/>
              <a:ext cx="818388" cy="15453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60435" y="5067300"/>
              <a:ext cx="995172" cy="6690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48143" y="5690616"/>
              <a:ext cx="1091183" cy="839724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6242303" y="4942332"/>
            <a:ext cx="1728470" cy="1591310"/>
            <a:chOff x="6242303" y="4942332"/>
            <a:chExt cx="1728470" cy="1591310"/>
          </a:xfrm>
        </p:grpSpPr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42303" y="4942332"/>
              <a:ext cx="877824" cy="15910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03719" y="5114544"/>
              <a:ext cx="1066800" cy="286512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235315" y="5683034"/>
            <a:ext cx="895350" cy="91027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405371" y="2289048"/>
            <a:ext cx="498348" cy="9387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7471" y="369823"/>
            <a:ext cx="357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10" dirty="0"/>
              <a:t>Datos Generales</a:t>
            </a:r>
            <a:endParaRPr spc="-15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6307" y="4570476"/>
            <a:ext cx="1072896" cy="159410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30F8B5-4201-D355-F5DB-80B1F411739D}"/>
              </a:ext>
            </a:extLst>
          </p:cNvPr>
          <p:cNvSpPr txBox="1"/>
          <p:nvPr/>
        </p:nvSpPr>
        <p:spPr>
          <a:xfrm>
            <a:off x="1652648" y="5893522"/>
            <a:ext cx="89275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2221230">
              <a:lnSpc>
                <a:spcPct val="100000"/>
              </a:lnSpc>
              <a:spcBef>
                <a:spcPts val="235"/>
              </a:spcBef>
            </a:pPr>
            <a:r>
              <a:rPr lang="es-ES" sz="1800" b="1" dirty="0">
                <a:solidFill>
                  <a:srgbClr val="001F5F"/>
                </a:solidFill>
                <a:latin typeface="Calibri"/>
                <a:cs typeface="Calibri"/>
              </a:rPr>
              <a:t>Bases del </a:t>
            </a:r>
            <a:r>
              <a:rPr lang="es-ES" sz="1800" b="1" spc="-5" dirty="0">
                <a:solidFill>
                  <a:srgbClr val="001F5F"/>
                </a:solidFill>
                <a:latin typeface="Calibri"/>
                <a:cs typeface="Calibri"/>
              </a:rPr>
              <a:t>Concurso </a:t>
            </a:r>
            <a:r>
              <a:rPr lang="es-ES" sz="1800" b="1" dirty="0">
                <a:solidFill>
                  <a:srgbClr val="001F5F"/>
                </a:solidFill>
                <a:latin typeface="Calibri"/>
                <a:cs typeface="Calibri"/>
              </a:rPr>
              <a:t>y </a:t>
            </a:r>
            <a:r>
              <a:rPr lang="es-ES" sz="1800" b="1" spc="-5" dirty="0">
                <a:solidFill>
                  <a:srgbClr val="001F5F"/>
                </a:solidFill>
                <a:latin typeface="Calibri"/>
                <a:cs typeface="Calibri"/>
              </a:rPr>
              <a:t>formulario </a:t>
            </a:r>
            <a:r>
              <a:rPr lang="es-ES" sz="1800" b="1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lang="es-ES" sz="1800" b="1" spc="-5" dirty="0">
                <a:solidFill>
                  <a:srgbClr val="001F5F"/>
                </a:solidFill>
                <a:latin typeface="Calibri"/>
                <a:cs typeface="Calibri"/>
              </a:rPr>
              <a:t>postulación en el </a:t>
            </a:r>
            <a:r>
              <a:rPr lang="es-ES" sz="1800" b="1" dirty="0">
                <a:solidFill>
                  <a:srgbClr val="001F5F"/>
                </a:solidFill>
                <a:latin typeface="Calibri"/>
                <a:cs typeface="Calibri"/>
              </a:rPr>
              <a:t>Sitio </a:t>
            </a:r>
            <a:r>
              <a:rPr lang="es-ES" sz="1800" b="1" spc="-25" dirty="0">
                <a:solidFill>
                  <a:srgbClr val="001F5F"/>
                </a:solidFill>
                <a:latin typeface="Calibri"/>
                <a:cs typeface="Calibri"/>
              </a:rPr>
              <a:t>Web: </a:t>
            </a:r>
            <a:r>
              <a:rPr lang="es-ES" sz="1800" b="1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s-ES" sz="18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http://dfi.mineduc.cl</a:t>
            </a:r>
            <a:endParaRPr lang="es-ES" sz="1800" dirty="0">
              <a:latin typeface="Calibri"/>
              <a:cs typeface="Calibri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39123706-FA55-02DC-EFD2-ED6A58B4B58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387" y="5702502"/>
            <a:ext cx="795570" cy="785675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BDE208B9-644D-CCCB-6C3A-C5389A65D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831" y="853318"/>
            <a:ext cx="6191250" cy="2032608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0360C21D-0108-83C1-8A85-307A6E3AF2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8158" y="2997291"/>
            <a:ext cx="6191250" cy="2905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19" y="4767071"/>
            <a:ext cx="1051559" cy="160934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9181" y="193284"/>
            <a:ext cx="100044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/>
              <a:t>2. Diagnóstico y Problema de la Propuesta</a:t>
            </a:r>
            <a:endParaRPr spc="-5" dirty="0">
              <a:solidFill>
                <a:srgbClr val="CC0066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E45ECBE-0402-0094-FA89-BDEA2A34C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135601"/>
              </p:ext>
            </p:extLst>
          </p:nvPr>
        </p:nvGraphicFramePr>
        <p:xfrm>
          <a:off x="789182" y="1034910"/>
          <a:ext cx="10038837" cy="50668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17699">
                  <a:extLst>
                    <a:ext uri="{9D8B030D-6E8A-4147-A177-3AD203B41FA5}">
                      <a16:colId xmlns:a16="http://schemas.microsoft.com/office/drawing/2014/main" val="3137768605"/>
                    </a:ext>
                  </a:extLst>
                </a:gridCol>
                <a:gridCol w="8521138">
                  <a:extLst>
                    <a:ext uri="{9D8B030D-6E8A-4147-A177-3AD203B41FA5}">
                      <a16:colId xmlns:a16="http://schemas.microsoft.com/office/drawing/2014/main" val="587622119"/>
                    </a:ext>
                  </a:extLst>
                </a:gridCol>
              </a:tblGrid>
              <a:tr h="412890">
                <a:tc>
                  <a:txBody>
                    <a:bodyPr/>
                    <a:lstStyle/>
                    <a:p>
                      <a:pPr marL="91440">
                        <a:spcBef>
                          <a:spcPts val="275"/>
                        </a:spcBef>
                        <a:buNone/>
                      </a:pPr>
                      <a:r>
                        <a:rPr lang="es-ES" sz="1700" spc="-10" dirty="0">
                          <a:solidFill>
                            <a:schemeClr val="tx1"/>
                          </a:solidFill>
                          <a:effectLst/>
                        </a:rPr>
                        <a:t>Formulación</a:t>
                      </a:r>
                      <a:endParaRPr lang="es-CL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spcBef>
                          <a:spcPts val="275"/>
                        </a:spcBef>
                        <a:buNone/>
                      </a:pPr>
                      <a:r>
                        <a:rPr lang="es-ES" sz="1700" spc="-10" dirty="0">
                          <a:solidFill>
                            <a:schemeClr val="tx1"/>
                          </a:solidFill>
                          <a:effectLst/>
                        </a:rPr>
                        <a:t>Consideraciones</a:t>
                      </a:r>
                      <a:endParaRPr lang="es-CL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275342"/>
                  </a:ext>
                </a:extLst>
              </a:tr>
              <a:tr h="766929">
                <a:tc>
                  <a:txBody>
                    <a:bodyPr/>
                    <a:lstStyle/>
                    <a:p>
                      <a:pPr marL="91440">
                        <a:spcBef>
                          <a:spcPts val="185"/>
                        </a:spcBef>
                        <a:buNone/>
                      </a:pP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Resumen</a:t>
                      </a:r>
                      <a:endParaRPr lang="es-CL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1440">
                        <a:spcBef>
                          <a:spcPts val="60"/>
                        </a:spcBef>
                        <a:buNone/>
                      </a:pPr>
                      <a:r>
                        <a:rPr lang="es-ES" sz="1500" b="0" spc="-50" dirty="0">
                          <a:solidFill>
                            <a:schemeClr val="tx1"/>
                          </a:solidFill>
                          <a:effectLst/>
                        </a:rPr>
                        <a:t>(Máx.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5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50" dirty="0">
                          <a:solidFill>
                            <a:schemeClr val="tx1"/>
                          </a:solidFill>
                          <a:effectLst/>
                        </a:rPr>
                        <a:t>Pág.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5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CL" sz="10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2000"/>
                        </a:lnSpc>
                        <a:spcBef>
                          <a:spcPts val="185"/>
                        </a:spcBef>
                        <a:buNone/>
                      </a:pP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Hacer</a:t>
                      </a:r>
                      <a:r>
                        <a:rPr lang="es-ES" sz="1500" b="0" spc="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referencia</a:t>
                      </a:r>
                      <a:r>
                        <a:rPr lang="es-ES" sz="1500" b="0" spc="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brevemente</a:t>
                      </a:r>
                      <a:r>
                        <a:rPr lang="es-ES" sz="1500" b="0" spc="1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r>
                        <a:rPr lang="es-ES" sz="1500" b="0" spc="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diagnóstico</a:t>
                      </a:r>
                      <a:r>
                        <a:rPr lang="es-ES" sz="1500" b="0" spc="1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problema</a:t>
                      </a:r>
                      <a:r>
                        <a:rPr lang="es-ES" sz="1500" b="0" spc="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ES" sz="1500" b="0" spc="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abordar,</a:t>
                      </a:r>
                      <a:r>
                        <a:rPr lang="es-ES" sz="1500" b="0" spc="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objetivo</a:t>
                      </a:r>
                      <a:r>
                        <a:rPr lang="es-ES" sz="1500" b="0" spc="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general</a:t>
                      </a:r>
                      <a:r>
                        <a:rPr lang="es-ES" sz="1500" b="0" spc="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específicos,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resultados</a:t>
                      </a:r>
                      <a:r>
                        <a:rPr lang="es-ES" sz="1500" b="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esperados,</a:t>
                      </a:r>
                      <a:r>
                        <a:rPr lang="es-ES" sz="1500" b="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beneficiarios,</a:t>
                      </a:r>
                      <a:r>
                        <a:rPr lang="es-ES" sz="1500" b="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institucionalización y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sostenibilidad</a:t>
                      </a:r>
                      <a:r>
                        <a:rPr lang="es-ES" sz="15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iniciativa.</a:t>
                      </a:r>
                      <a:endParaRPr lang="es-CL" sz="10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46359"/>
                  </a:ext>
                </a:extLst>
              </a:tr>
              <a:tr h="2086047">
                <a:tc>
                  <a:txBody>
                    <a:bodyPr/>
                    <a:lstStyle/>
                    <a:p>
                      <a:pPr marL="91440">
                        <a:spcBef>
                          <a:spcPts val="285"/>
                        </a:spcBef>
                        <a:buNone/>
                      </a:pP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Diagnóstico</a:t>
                      </a:r>
                      <a:endParaRPr lang="es-CL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125"/>
                        </a:spcBef>
                        <a:buNone/>
                      </a:pP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1440">
                        <a:buNone/>
                      </a:pP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(Máx.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ES" sz="1500" b="0" spc="-1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Pág.)</a:t>
                      </a:r>
                      <a:endParaRPr lang="es-CL" sz="10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76200" lvl="0" indent="-342900" algn="just">
                        <a:lnSpc>
                          <a:spcPct val="102000"/>
                        </a:lnSpc>
                        <a:spcBef>
                          <a:spcPts val="285"/>
                        </a:spcBef>
                        <a:buSzPts val="1600"/>
                        <a:buFont typeface="Arial MT"/>
                        <a:buChar char="•"/>
                        <a:tabLst>
                          <a:tab pos="376555" algn="l"/>
                          <a:tab pos="377825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Esta sección es fundamental para entender el estado actual de la Institución, y debe permitir identificar una necesidad de desarrollo o incremento de algún área estratégica, alineada con su Modelo</a:t>
                      </a:r>
                      <a:r>
                        <a:rPr lang="es-ES" sz="1500" b="0" spc="-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Educativo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Plan</a:t>
                      </a:r>
                      <a:r>
                        <a:rPr lang="es-ES" sz="1500" b="0" spc="-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Desarrollo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Institucional.</a:t>
                      </a:r>
                      <a:endParaRPr lang="es-CL" sz="10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79375" lvl="0" indent="-342900" algn="just">
                        <a:lnSpc>
                          <a:spcPct val="102000"/>
                        </a:lnSpc>
                        <a:spcBef>
                          <a:spcPts val="20"/>
                        </a:spcBef>
                        <a:buSzPts val="1600"/>
                        <a:buFont typeface="Arial MT"/>
                        <a:buChar char="•"/>
                        <a:tabLst>
                          <a:tab pos="376555" algn="l"/>
                          <a:tab pos="377825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Esta necesitad de desarrollo constituirá el problema a ser resuelto, el que será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expresado en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el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objetivo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general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como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situación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deseada</a:t>
                      </a:r>
                      <a:r>
                        <a:rPr lang="es-ES" sz="1500" b="0" spc="-1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ES" sz="1500" b="0" spc="-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alcanzar.</a:t>
                      </a:r>
                      <a:endParaRPr lang="es-CL" sz="10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15"/>
                        </a:spcBef>
                        <a:buSzPts val="1600"/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Para</a:t>
                      </a:r>
                      <a:r>
                        <a:rPr lang="es-ES" sz="1500" b="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identificar</a:t>
                      </a:r>
                      <a:r>
                        <a:rPr lang="es-ES" sz="15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dicha</a:t>
                      </a:r>
                      <a:r>
                        <a:rPr lang="es-ES" sz="1500" b="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necesidad,</a:t>
                      </a:r>
                      <a:r>
                        <a:rPr lang="es-ES" sz="1500" b="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ES" sz="1500" b="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deberán</a:t>
                      </a:r>
                      <a:r>
                        <a:rPr lang="es-ES" sz="1500" b="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analizar</a:t>
                      </a:r>
                      <a:r>
                        <a:rPr lang="es-ES" sz="1500" b="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variables</a:t>
                      </a:r>
                      <a:r>
                        <a:rPr lang="es-ES" sz="1500" b="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externas</a:t>
                      </a:r>
                      <a:r>
                        <a:rPr lang="es-ES" sz="1500" b="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ES" sz="15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internas</a:t>
                      </a:r>
                      <a:r>
                        <a:rPr lang="es-ES" sz="1500" b="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que</a:t>
                      </a:r>
                      <a:r>
                        <a:rPr lang="es-ES" sz="1500" b="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inciden</a:t>
                      </a:r>
                      <a:r>
                        <a:rPr lang="es-ES" sz="15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ES" sz="15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5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endParaRPr lang="es-CL" sz="10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77825">
                        <a:spcBef>
                          <a:spcPts val="65"/>
                        </a:spcBef>
                        <a:buNone/>
                      </a:pP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problema.</a:t>
                      </a:r>
                      <a:endParaRPr lang="es-CL" sz="10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050303"/>
                  </a:ext>
                </a:extLst>
              </a:tr>
              <a:tr h="1801003">
                <a:tc>
                  <a:txBody>
                    <a:bodyPr/>
                    <a:lstStyle/>
                    <a:p>
                      <a:pPr marL="91440">
                        <a:spcBef>
                          <a:spcPts val="290"/>
                        </a:spcBef>
                        <a:buNone/>
                      </a:pPr>
                      <a:r>
                        <a:rPr lang="es-ES" sz="1500" b="0" spc="-10">
                          <a:solidFill>
                            <a:schemeClr val="tx1"/>
                          </a:solidFill>
                          <a:effectLst/>
                        </a:rPr>
                        <a:t>Problema</a:t>
                      </a:r>
                      <a:endParaRPr lang="es-CL" sz="1000" b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spcBef>
                          <a:spcPts val="290"/>
                        </a:spcBef>
                        <a:buNone/>
                      </a:pP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Definir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manera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concreta:</a:t>
                      </a:r>
                      <a:endParaRPr lang="es-CL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75565" lvl="0" indent="-342900">
                        <a:lnSpc>
                          <a:spcPct val="102000"/>
                        </a:lnSpc>
                        <a:spcBef>
                          <a:spcPts val="60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ES" sz="1500" b="0" spc="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problema</a:t>
                      </a:r>
                      <a:r>
                        <a:rPr lang="es-ES" sz="1500" b="0" spc="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que</a:t>
                      </a:r>
                      <a:r>
                        <a:rPr lang="es-ES" sz="1500" b="0" spc="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pretende</a:t>
                      </a:r>
                      <a:r>
                        <a:rPr lang="es-ES" sz="1500" b="0" spc="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resolver</a:t>
                      </a:r>
                      <a:r>
                        <a:rPr lang="es-ES" sz="1500" b="0" spc="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propuesta,</a:t>
                      </a:r>
                      <a:r>
                        <a:rPr lang="es-ES" sz="1500" b="0" spc="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identificando</a:t>
                      </a:r>
                      <a:r>
                        <a:rPr lang="es-ES" sz="1500" b="0" spc="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brechas</a:t>
                      </a:r>
                      <a:r>
                        <a:rPr lang="es-ES" sz="1500" b="0" spc="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institucionales</a:t>
                      </a:r>
                      <a:r>
                        <a:rPr lang="es-ES" sz="1500" b="0" spc="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y beneficiarios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1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iniciativa;</a:t>
                      </a:r>
                      <a:endParaRPr lang="es-CL" sz="10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79375" lvl="0" indent="-342900">
                        <a:lnSpc>
                          <a:spcPct val="103000"/>
                        </a:lnSpc>
                        <a:spcBef>
                          <a:spcPts val="15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Las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causas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del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problema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que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abordará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iniciativa</a:t>
                      </a:r>
                      <a:r>
                        <a:rPr lang="es-ES" sz="1500" b="0" spc="-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s-ES" sz="1500" b="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identificar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las</a:t>
                      </a:r>
                      <a:r>
                        <a:rPr lang="es-ES" sz="1500" b="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que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implementaran para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contribuir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su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resolución;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s-CL" sz="10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78105" lvl="0" indent="-342900">
                        <a:lnSpc>
                          <a:spcPct val="102000"/>
                        </a:lnSpc>
                        <a:buSzPts val="1600"/>
                        <a:buFont typeface="Arial MT"/>
                        <a:buChar char="•"/>
                        <a:tabLst>
                          <a:tab pos="377825" algn="l"/>
                          <a:tab pos="419100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	La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contribución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propuesta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las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necesidades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del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medio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productivo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social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regional</a:t>
                      </a:r>
                      <a:r>
                        <a:rPr lang="es-ES" sz="15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y/o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nacional.</a:t>
                      </a:r>
                      <a:endParaRPr lang="es-CL" sz="1000" b="0" spc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37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F48C1-D784-3E5E-DC28-96CCFDCEE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08C26349-747E-A7D3-A50C-D81ECBCF55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19" y="4767071"/>
            <a:ext cx="1051559" cy="1609343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8237E70C-0D58-B791-3280-88F798037E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9181" y="193284"/>
            <a:ext cx="100044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/>
              <a:t>3. Equipos de la Propuesta</a:t>
            </a:r>
            <a:endParaRPr spc="-5" dirty="0">
              <a:solidFill>
                <a:srgbClr val="CC0066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A76EA0EF-52C6-B824-ED86-4DB40B90861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E8CE9C4-4BE9-64A3-E33D-676CFC322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49794"/>
              </p:ext>
            </p:extLst>
          </p:nvPr>
        </p:nvGraphicFramePr>
        <p:xfrm>
          <a:off x="789182" y="1034910"/>
          <a:ext cx="10038837" cy="51094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17699">
                  <a:extLst>
                    <a:ext uri="{9D8B030D-6E8A-4147-A177-3AD203B41FA5}">
                      <a16:colId xmlns:a16="http://schemas.microsoft.com/office/drawing/2014/main" val="3137768605"/>
                    </a:ext>
                  </a:extLst>
                </a:gridCol>
                <a:gridCol w="8521138">
                  <a:extLst>
                    <a:ext uri="{9D8B030D-6E8A-4147-A177-3AD203B41FA5}">
                      <a16:colId xmlns:a16="http://schemas.microsoft.com/office/drawing/2014/main" val="587622119"/>
                    </a:ext>
                  </a:extLst>
                </a:gridCol>
              </a:tblGrid>
              <a:tr h="412890">
                <a:tc>
                  <a:txBody>
                    <a:bodyPr/>
                    <a:lstStyle/>
                    <a:p>
                      <a:pPr marL="91440">
                        <a:spcBef>
                          <a:spcPts val="280"/>
                        </a:spcBef>
                        <a:buNone/>
                      </a:pPr>
                      <a:r>
                        <a:rPr lang="es-ES" sz="1500" b="1" spc="-1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Formulación</a:t>
                      </a:r>
                      <a:endParaRPr lang="es-CL" sz="1500" dirty="0">
                        <a:solidFill>
                          <a:schemeClr val="tx1"/>
                        </a:solidFill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80"/>
                        </a:spcBef>
                        <a:buNone/>
                      </a:pPr>
                      <a:r>
                        <a:rPr lang="es-ES" sz="1500" b="1" spc="-1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Consideraciones</a:t>
                      </a:r>
                      <a:endParaRPr lang="es-CL" sz="1500" dirty="0">
                        <a:solidFill>
                          <a:schemeClr val="tx1"/>
                        </a:solidFill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275342"/>
                  </a:ext>
                </a:extLst>
              </a:tr>
              <a:tr h="766929">
                <a:tc>
                  <a:txBody>
                    <a:bodyPr/>
                    <a:lstStyle/>
                    <a:p>
                      <a:pPr marL="91440">
                        <a:spcBef>
                          <a:spcPts val="185"/>
                        </a:spcBef>
                        <a:buNone/>
                      </a:pPr>
                      <a:r>
                        <a:rPr lang="es-ES" sz="1500" b="0" spc="-25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Equipo</a:t>
                      </a:r>
                      <a:r>
                        <a:rPr lang="es-ES" sz="1500" b="0" spc="-11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1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Directivo</a:t>
                      </a:r>
                      <a:endParaRPr lang="es-CL" sz="1500" b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7470" algn="just">
                        <a:lnSpc>
                          <a:spcPct val="102000"/>
                        </a:lnSpc>
                        <a:spcBef>
                          <a:spcPts val="185"/>
                        </a:spcBef>
                        <a:buNone/>
                      </a:pP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Identificar</a:t>
                      </a:r>
                      <a:r>
                        <a:rPr lang="es-ES" sz="1500" b="0" spc="-6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</a:t>
                      </a:r>
                      <a:r>
                        <a:rPr lang="es-ES" sz="1500" b="0" spc="-6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las</a:t>
                      </a:r>
                      <a:r>
                        <a:rPr lang="es-ES" sz="1500" b="0" spc="-6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autoridades</a:t>
                      </a:r>
                      <a:r>
                        <a:rPr lang="es-ES" sz="1500" b="0" spc="-6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institucionales</a:t>
                      </a:r>
                      <a:r>
                        <a:rPr lang="es-ES" sz="1500" b="0" spc="-5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que</a:t>
                      </a:r>
                      <a:r>
                        <a:rPr lang="es-ES" sz="1500" b="0" spc="-6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liderarán</a:t>
                      </a:r>
                      <a:r>
                        <a:rPr lang="es-ES" sz="1500" b="0" spc="-6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</a:t>
                      </a:r>
                      <a:r>
                        <a:rPr lang="es-ES" sz="1500" b="0" spc="-6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implementación</a:t>
                      </a:r>
                      <a:r>
                        <a:rPr lang="es-ES" sz="1500" b="0" spc="-4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</a:t>
                      </a:r>
                      <a:r>
                        <a:rPr lang="es-ES" sz="1500" b="0" spc="-6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 iniciativa. Se recomienda considerar a las Direcciones/Unidades Académicas, si es necesario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para</a:t>
                      </a:r>
                      <a:r>
                        <a:rPr lang="es-ES" sz="1500" b="0" spc="-14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</a:t>
                      </a:r>
                      <a:r>
                        <a:rPr lang="es-ES" sz="1500" b="0" spc="-16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implementación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</a:t>
                      </a:r>
                      <a:r>
                        <a:rPr lang="es-ES" sz="1500" b="0" spc="-15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</a:t>
                      </a:r>
                      <a:r>
                        <a:rPr lang="es-ES" sz="1500" b="0" spc="-16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iniciativa.</a:t>
                      </a:r>
                      <a:endParaRPr lang="es-CL" sz="1500" b="0" dirty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46359"/>
                  </a:ext>
                </a:extLst>
              </a:tr>
              <a:tr h="2128671">
                <a:tc>
                  <a:txBody>
                    <a:bodyPr/>
                    <a:lstStyle/>
                    <a:p>
                      <a:pPr marL="91440">
                        <a:spcBef>
                          <a:spcPts val="290"/>
                        </a:spcBef>
                        <a:buNone/>
                      </a:pPr>
                      <a:r>
                        <a:rPr lang="es-ES" sz="1500" b="0" spc="-25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Equipo</a:t>
                      </a:r>
                      <a:r>
                        <a:rPr lang="es-ES" sz="1500" b="0" spc="-11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1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Ejecutivo</a:t>
                      </a:r>
                      <a:endParaRPr lang="es-CL" sz="1500" b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6835" algn="just">
                        <a:lnSpc>
                          <a:spcPct val="102000"/>
                        </a:lnSpc>
                        <a:spcBef>
                          <a:spcPts val="290"/>
                        </a:spcBef>
                        <a:buNone/>
                      </a:pP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Identificar a los equipos institucionales que implementarán la iniciativa, involucrando la participación de unidades y actores institucionales clave para la implementación de los objetivos planteados, y que aseguran el desarrollo de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procesos clave.</a:t>
                      </a:r>
                      <a:endParaRPr lang="es-CL" sz="1500" b="0" dirty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050303"/>
                  </a:ext>
                </a:extLst>
              </a:tr>
              <a:tr h="1801003">
                <a:tc>
                  <a:txBody>
                    <a:bodyPr/>
                    <a:lstStyle/>
                    <a:p>
                      <a:pPr marL="91440">
                        <a:spcBef>
                          <a:spcPts val="290"/>
                        </a:spcBef>
                        <a:buNone/>
                      </a:pPr>
                      <a:r>
                        <a:rPr lang="es-ES" sz="1500" b="0" spc="-1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Coordinación</a:t>
                      </a:r>
                      <a:endParaRPr lang="es-CL" sz="1500" b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91440">
                        <a:spcBef>
                          <a:spcPts val="60"/>
                        </a:spcBef>
                        <a:buNone/>
                      </a:pPr>
                      <a:r>
                        <a:rPr lang="es-ES" sz="1500" b="0" spc="-1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Institucional</a:t>
                      </a:r>
                      <a:endParaRPr lang="es-CL" sz="1500" b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just">
                        <a:spcBef>
                          <a:spcPts val="290"/>
                        </a:spcBef>
                        <a:buNone/>
                        <a:tabLst>
                          <a:tab pos="1163320" algn="l"/>
                          <a:tab pos="1451610" algn="l"/>
                          <a:tab pos="1792605" algn="l"/>
                          <a:tab pos="3001645" algn="l"/>
                          <a:tab pos="4275455" algn="l"/>
                          <a:tab pos="4792345" algn="l"/>
                          <a:tab pos="5934075" algn="l"/>
                          <a:tab pos="6275705" algn="l"/>
                        </a:tabLst>
                      </a:pP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Identificar </a:t>
                      </a:r>
                      <a:r>
                        <a:rPr lang="es-ES" sz="1500" b="0" spc="-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</a:t>
                      </a: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	</a:t>
                      </a:r>
                      <a:r>
                        <a:rPr lang="es-ES" sz="1500" b="0" spc="-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</a:t>
                      </a: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	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contraparte institucional q</a:t>
                      </a:r>
                      <a:r>
                        <a:rPr lang="es-ES" sz="1500" b="0" spc="-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ue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mantendrá</a:t>
                      </a: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	</a:t>
                      </a:r>
                      <a:r>
                        <a:rPr lang="es-ES" sz="1500" b="0" spc="-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 c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omunicación</a:t>
                      </a:r>
                      <a:r>
                        <a:rPr lang="es-CL" sz="1500" b="0" spc="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administrativa</a:t>
                      </a:r>
                      <a:r>
                        <a:rPr lang="es-ES" sz="1500" b="0" spc="-9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y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financiera</a:t>
                      </a:r>
                      <a:r>
                        <a:rPr lang="es-ES" sz="1500" b="0" spc="-6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con</a:t>
                      </a:r>
                      <a:r>
                        <a:rPr lang="es-ES" sz="1500" b="0" spc="-1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Subsecretaría</a:t>
                      </a:r>
                      <a:r>
                        <a:rPr lang="es-ES" sz="1500" b="0" spc="-8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Educación</a:t>
                      </a:r>
                      <a:r>
                        <a:rPr lang="es-ES" sz="1500" b="0" spc="-8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Superior.</a:t>
                      </a:r>
                      <a:endParaRPr lang="es-CL" sz="1500" b="0" dirty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3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91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CFB92-5CE4-5B23-D7F1-DBE3805B6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4230FB4-8738-7359-7618-913D5D6838A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19" y="4767071"/>
            <a:ext cx="1051559" cy="1609343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8BF89693-9C38-C715-6C81-B790C72911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9181" y="193284"/>
            <a:ext cx="100044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rgbClr val="CC0066"/>
                </a:solidFill>
              </a:rPr>
              <a:t>4. Objetivo General y Objetivo Específico</a:t>
            </a:r>
            <a:endParaRPr spc="-5" dirty="0">
              <a:solidFill>
                <a:srgbClr val="CC0066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1BF7707-5EF8-B288-C23F-C3A2FA438D6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230EE67-55DE-ABCC-A602-42626E553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90998"/>
              </p:ext>
            </p:extLst>
          </p:nvPr>
        </p:nvGraphicFramePr>
        <p:xfrm>
          <a:off x="789181" y="1755901"/>
          <a:ext cx="10444480" cy="30111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54275">
                  <a:extLst>
                    <a:ext uri="{9D8B030D-6E8A-4147-A177-3AD203B41FA5}">
                      <a16:colId xmlns:a16="http://schemas.microsoft.com/office/drawing/2014/main" val="2009444274"/>
                    </a:ext>
                  </a:extLst>
                </a:gridCol>
                <a:gridCol w="7990205">
                  <a:extLst>
                    <a:ext uri="{9D8B030D-6E8A-4147-A177-3AD203B41FA5}">
                      <a16:colId xmlns:a16="http://schemas.microsoft.com/office/drawing/2014/main" val="4206815778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91440">
                        <a:spcBef>
                          <a:spcPts val="280"/>
                        </a:spcBef>
                        <a:buNone/>
                      </a:pPr>
                      <a:r>
                        <a:rPr lang="es-ES" sz="1500" spc="-10">
                          <a:solidFill>
                            <a:schemeClr val="tx1"/>
                          </a:solidFill>
                          <a:effectLst/>
                        </a:rPr>
                        <a:t>Formulación</a:t>
                      </a:r>
                      <a:endParaRPr lang="es-CL" sz="15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spcBef>
                          <a:spcPts val="280"/>
                        </a:spcBef>
                        <a:buNone/>
                      </a:pPr>
                      <a:r>
                        <a:rPr lang="es-ES" sz="1500" spc="-10" dirty="0">
                          <a:solidFill>
                            <a:schemeClr val="tx1"/>
                          </a:solidFill>
                          <a:effectLst/>
                        </a:rPr>
                        <a:t>Consideraciones</a:t>
                      </a:r>
                      <a:endParaRPr lang="es-CL" sz="15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775979"/>
                  </a:ext>
                </a:extLst>
              </a:tr>
              <a:tr h="1302385">
                <a:tc>
                  <a:txBody>
                    <a:bodyPr/>
                    <a:lstStyle/>
                    <a:p>
                      <a:pPr marL="91440">
                        <a:spcBef>
                          <a:spcPts val="185"/>
                        </a:spcBef>
                        <a:buNone/>
                      </a:pPr>
                      <a:r>
                        <a:rPr lang="es-ES" sz="1500" b="0" spc="-50">
                          <a:solidFill>
                            <a:schemeClr val="tx1"/>
                          </a:solidFill>
                          <a:effectLst/>
                        </a:rPr>
                        <a:t>Objetivo</a:t>
                      </a:r>
                      <a:r>
                        <a:rPr lang="es-ES" sz="1500" b="0" spc="-1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>
                          <a:solidFill>
                            <a:schemeClr val="tx1"/>
                          </a:solidFill>
                          <a:effectLst/>
                        </a:rPr>
                        <a:t>General</a:t>
                      </a:r>
                      <a:endParaRPr lang="es-CL" sz="1500" b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85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Debe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corresponder</a:t>
                      </a:r>
                      <a:r>
                        <a:rPr lang="es-ES" sz="1500" b="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situación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deseable</a:t>
                      </a:r>
                      <a:r>
                        <a:rPr lang="es-ES" sz="1500" b="0" spc="-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alcanzar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propósito</a:t>
                      </a:r>
                      <a:r>
                        <a:rPr lang="es-ES" sz="1500" b="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del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proyecto.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78740" lvl="0" indent="-342900">
                        <a:lnSpc>
                          <a:spcPct val="102000"/>
                        </a:lnSpc>
                        <a:spcBef>
                          <a:spcPts val="65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Será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resultado</a:t>
                      </a:r>
                      <a:r>
                        <a:rPr lang="es-ES" sz="1500" b="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directo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lograrse</a:t>
                      </a:r>
                      <a:r>
                        <a:rPr lang="es-ES" sz="1500" b="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por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cumplimiento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objetivos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específicos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y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por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sus</a:t>
                      </a:r>
                      <a:r>
                        <a:rPr lang="es-ES" sz="1500" b="0" spc="-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respectivos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hitos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(bienes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y/o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servicios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producidos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por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ES" sz="1500" b="0" spc="-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proyecto).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Bef>
                          <a:spcPts val="15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Su</a:t>
                      </a:r>
                      <a:r>
                        <a:rPr lang="es-ES" sz="1500" b="0" spc="-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formulación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debe</a:t>
                      </a:r>
                      <a:r>
                        <a:rPr lang="es-ES" sz="1500" b="0" spc="-1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expresarse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forma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clara,</a:t>
                      </a:r>
                      <a:r>
                        <a:rPr lang="es-ES" sz="1500" b="0" spc="-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concisa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realista.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085299"/>
                  </a:ext>
                </a:extLst>
              </a:tr>
              <a:tr h="1315085">
                <a:tc>
                  <a:txBody>
                    <a:bodyPr/>
                    <a:lstStyle/>
                    <a:p>
                      <a:pPr marL="91440" marR="349250">
                        <a:lnSpc>
                          <a:spcPct val="102000"/>
                        </a:lnSpc>
                        <a:spcBef>
                          <a:spcPts val="290"/>
                        </a:spcBef>
                        <a:buNone/>
                      </a:pP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Objetivos</a:t>
                      </a:r>
                      <a:r>
                        <a:rPr lang="es-ES" sz="1500" b="0" spc="-17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Específicos (Máx.</a:t>
                      </a:r>
                      <a:r>
                        <a:rPr lang="es-ES" sz="15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>
                          <a:solidFill>
                            <a:schemeClr val="tx1"/>
                          </a:solidFill>
                          <a:effectLst/>
                        </a:rPr>
                        <a:t>4)</a:t>
                      </a:r>
                      <a:endParaRPr lang="es-CL" sz="1500" b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80010" lvl="0" indent="-342900">
                        <a:lnSpc>
                          <a:spcPct val="102000"/>
                        </a:lnSpc>
                        <a:spcBef>
                          <a:spcPts val="290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Corresponden a las acciones que contribuyan a subsanar las causas del problema, identificadas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diagnóstico.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Bef>
                          <a:spcPts val="15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Deben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ser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pertinentes</a:t>
                      </a:r>
                      <a:r>
                        <a:rPr lang="es-ES" sz="1500" b="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suficientes</a:t>
                      </a:r>
                      <a:r>
                        <a:rPr lang="es-ES" sz="1500" b="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para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cumplir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el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objetivo</a:t>
                      </a:r>
                      <a:r>
                        <a:rPr lang="es-ES" sz="15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40" dirty="0">
                          <a:solidFill>
                            <a:schemeClr val="tx1"/>
                          </a:solidFill>
                          <a:effectLst/>
                        </a:rPr>
                        <a:t>general.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Bef>
                          <a:spcPts val="60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Deben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estar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claramente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definidos,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ser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medibles,</a:t>
                      </a:r>
                      <a:r>
                        <a:rPr lang="es-ES" sz="1500" b="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realizables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realistas,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</a:rPr>
                        <a:t>relación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77825">
                        <a:spcBef>
                          <a:spcPts val="65"/>
                        </a:spcBef>
                        <a:buNone/>
                      </a:pP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con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plazos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implementación</a:t>
                      </a:r>
                      <a:r>
                        <a:rPr lang="es-ES" sz="1500" b="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del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</a:rPr>
                        <a:t>proyecto.</a:t>
                      </a:r>
                      <a:endParaRPr lang="es-CL" sz="15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74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11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2BDF6-D532-8508-D72D-2AE25C83C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F2A7F14-B157-335B-FBC9-2EA78A6F8E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19" y="4767071"/>
            <a:ext cx="1051559" cy="1609343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60DA0FFF-7382-8D34-8789-9560E12F6F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9181" y="193284"/>
            <a:ext cx="100044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rgbClr val="CC0066"/>
                </a:solidFill>
              </a:rPr>
              <a:t>5. Plan de trabajo: Hitos y Actividades</a:t>
            </a:r>
            <a:endParaRPr spc="-5" dirty="0">
              <a:solidFill>
                <a:srgbClr val="CC0066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884A0EF-602D-ED0C-946E-BF6F3C3C8E1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2C5C516-D046-09AB-8893-40CD7D987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863931"/>
              </p:ext>
            </p:extLst>
          </p:nvPr>
        </p:nvGraphicFramePr>
        <p:xfrm>
          <a:off x="569153" y="853487"/>
          <a:ext cx="10224453" cy="53949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02573">
                  <a:extLst>
                    <a:ext uri="{9D8B030D-6E8A-4147-A177-3AD203B41FA5}">
                      <a16:colId xmlns:a16="http://schemas.microsoft.com/office/drawing/2014/main" val="2009444274"/>
                    </a:ext>
                  </a:extLst>
                </a:gridCol>
                <a:gridCol w="7821880">
                  <a:extLst>
                    <a:ext uri="{9D8B030D-6E8A-4147-A177-3AD203B41FA5}">
                      <a16:colId xmlns:a16="http://schemas.microsoft.com/office/drawing/2014/main" val="4206815778"/>
                    </a:ext>
                  </a:extLst>
                </a:gridCol>
              </a:tblGrid>
              <a:tr h="380523">
                <a:tc>
                  <a:txBody>
                    <a:bodyPr/>
                    <a:lstStyle/>
                    <a:p>
                      <a:pPr marL="91440">
                        <a:spcBef>
                          <a:spcPts val="275"/>
                        </a:spcBef>
                        <a:buNone/>
                      </a:pPr>
                      <a:r>
                        <a:rPr lang="es-ES" sz="1800" b="1" spc="-1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Formulación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spcBef>
                          <a:spcPts val="275"/>
                        </a:spcBef>
                        <a:buNone/>
                      </a:pPr>
                      <a:r>
                        <a:rPr lang="es-ES" sz="1800" b="1" spc="-1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Consideraciones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775979"/>
                  </a:ext>
                </a:extLst>
              </a:tr>
              <a:tr h="3061406">
                <a:tc>
                  <a:txBody>
                    <a:bodyPr/>
                    <a:lstStyle/>
                    <a:p>
                      <a:pPr marL="91440">
                        <a:spcBef>
                          <a:spcPts val="175"/>
                        </a:spcBef>
                        <a:buNone/>
                      </a:pPr>
                      <a:r>
                        <a:rPr lang="es-ES" sz="1500" b="0" spc="-1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Hitos</a:t>
                      </a:r>
                      <a:endParaRPr lang="es-CL" sz="1500" b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>
                        <a:spcBef>
                          <a:spcPts val="145"/>
                        </a:spcBef>
                        <a:buNone/>
                      </a:pPr>
                      <a:r>
                        <a:rPr lang="es-ES" sz="1500" b="0"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s-CL" sz="1500" b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91440">
                        <a:buNone/>
                      </a:pPr>
                      <a:r>
                        <a:rPr lang="es-ES" sz="15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(Máx.</a:t>
                      </a:r>
                      <a:r>
                        <a:rPr lang="es-ES" sz="1500" b="0" spc="-1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25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5)</a:t>
                      </a:r>
                      <a:endParaRPr lang="es-CL" sz="1500" b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870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Son</a:t>
                      </a:r>
                      <a:r>
                        <a:rPr lang="es-ES" sz="1500" b="0" spc="-6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entendido</a:t>
                      </a:r>
                      <a:r>
                        <a:rPr lang="es-ES" sz="1500" b="0" spc="-6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como</a:t>
                      </a:r>
                      <a:r>
                        <a:rPr lang="es-ES" sz="1500" b="0" spc="-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resultados</a:t>
                      </a:r>
                      <a:r>
                        <a:rPr lang="es-ES" sz="1500" b="0" spc="-5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intermedios</a:t>
                      </a:r>
                      <a:r>
                        <a:rPr lang="es-ES" sz="1500" b="0" spc="-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cuya</a:t>
                      </a:r>
                      <a:r>
                        <a:rPr lang="es-ES" sz="1500" b="0" spc="-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acumulación</a:t>
                      </a:r>
                      <a:r>
                        <a:rPr lang="es-ES" sz="1500" b="0" spc="-6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permiten</a:t>
                      </a:r>
                      <a:r>
                        <a:rPr lang="es-ES" sz="1500" b="0" spc="-6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dar</a:t>
                      </a:r>
                      <a:r>
                        <a:rPr lang="es-ES" sz="1500" b="0" spc="-6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cuenta</a:t>
                      </a:r>
                      <a:r>
                        <a:rPr lang="es-ES" sz="1500" b="0" spc="-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ES" sz="1500" b="0" spc="-6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logro</a:t>
                      </a:r>
                      <a:r>
                        <a:rPr lang="es-ES" sz="1500" b="0" spc="-6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del</a:t>
                      </a:r>
                      <a:endParaRPr lang="es-CL" sz="1500" b="0" spc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  <a:p>
                      <a:pPr marL="377825">
                        <a:spcBef>
                          <a:spcPts val="1025"/>
                        </a:spcBef>
                        <a:buNone/>
                      </a:pPr>
                      <a:r>
                        <a:rPr lang="es-ES" sz="1500" b="0" spc="-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OE.</a:t>
                      </a:r>
                      <a:endParaRPr lang="es-CL" sz="1500" b="0" dirty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342900" marR="78740" lvl="0" indent="-342900">
                        <a:lnSpc>
                          <a:spcPct val="155000"/>
                        </a:lnSpc>
                        <a:spcBef>
                          <a:spcPts val="1020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Corresponden a los bienes y/o servicios que produce o entrega el proyecto para cumplir cada objetivo</a:t>
                      </a:r>
                      <a:r>
                        <a:rPr lang="es-ES" sz="1500" b="0" spc="-8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específico.</a:t>
                      </a:r>
                      <a:endParaRPr lang="es-CL" sz="1500" b="0" spc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Deben</a:t>
                      </a:r>
                      <a:r>
                        <a:rPr lang="es-ES" sz="1500" b="0" spc="-1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estar</a:t>
                      </a:r>
                      <a:r>
                        <a:rPr lang="es-ES" sz="1500" b="0" spc="-16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ordenados</a:t>
                      </a:r>
                      <a:r>
                        <a:rPr lang="es-ES" sz="1500" b="0" spc="-1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con</a:t>
                      </a:r>
                      <a:r>
                        <a:rPr lang="es-ES" sz="1500" b="0" spc="-14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una</a:t>
                      </a:r>
                      <a:r>
                        <a:rPr lang="es-ES" sz="1500" b="0" spc="-1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lógica</a:t>
                      </a:r>
                      <a:r>
                        <a:rPr lang="es-ES" sz="1500" b="0" spc="-14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cronológica</a:t>
                      </a:r>
                      <a:r>
                        <a:rPr lang="es-ES" sz="1500" b="0" spc="-1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ES" sz="1500" b="0" spc="-1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secuencial;</a:t>
                      </a:r>
                      <a:r>
                        <a:rPr lang="es-ES" sz="1500" b="0" spc="-1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y</a:t>
                      </a:r>
                      <a:endParaRPr lang="es-CL" sz="1500" b="0" spc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  <a:p>
                      <a:pPr marL="342900" marR="79375" lvl="0" indent="-342900">
                        <a:lnSpc>
                          <a:spcPct val="155000"/>
                        </a:lnSpc>
                        <a:spcBef>
                          <a:spcPts val="1025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Expresarse como un producto logrado o un trabajo terminado (sistemas instalados, población capacitada,</a:t>
                      </a:r>
                      <a:r>
                        <a:rPr lang="es-ES" sz="1500" b="0" spc="-1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alumnos</a:t>
                      </a:r>
                      <a:r>
                        <a:rPr lang="es-ES" sz="1500" b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egresados,</a:t>
                      </a:r>
                      <a:r>
                        <a:rPr lang="es-ES" sz="1500" b="0" spc="-1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etc.).</a:t>
                      </a:r>
                      <a:endParaRPr lang="es-CL" sz="1500" b="0" spc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Su</a:t>
                      </a:r>
                      <a:r>
                        <a:rPr lang="es-ES" sz="1500" b="0" spc="-1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logro</a:t>
                      </a:r>
                      <a:r>
                        <a:rPr lang="es-ES" sz="1500" b="0" spc="-9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se</a:t>
                      </a:r>
                      <a:r>
                        <a:rPr lang="es-ES" sz="1500" b="0" spc="-1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debe</a:t>
                      </a:r>
                      <a:r>
                        <a:rPr lang="es-ES" sz="1500" b="0" spc="-1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planificar</a:t>
                      </a:r>
                      <a:r>
                        <a:rPr lang="es-ES" sz="1500" b="0" spc="-10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dentro</a:t>
                      </a:r>
                      <a:r>
                        <a:rPr lang="es-ES" sz="1500" b="0" spc="-9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ES" sz="1500" b="0" spc="-1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plazo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ES" sz="1500" b="0" spc="-1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duración</a:t>
                      </a:r>
                      <a:r>
                        <a:rPr lang="es-ES" sz="1500" b="0" spc="-8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ES" sz="1500" b="0" spc="-1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ES" sz="1500" b="0" spc="-14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propuesta.</a:t>
                      </a:r>
                      <a:endParaRPr lang="es-CL" sz="1500" b="0" spc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085299"/>
                  </a:ext>
                </a:extLst>
              </a:tr>
              <a:tr h="1952983">
                <a:tc>
                  <a:txBody>
                    <a:bodyPr/>
                    <a:lstStyle/>
                    <a:p>
                      <a:pPr marL="91440">
                        <a:spcBef>
                          <a:spcPts val="280"/>
                        </a:spcBef>
                        <a:buNone/>
                      </a:pPr>
                      <a:r>
                        <a:rPr lang="es-ES" sz="1500" b="0" spc="-1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Actividades</a:t>
                      </a:r>
                      <a:endParaRPr lang="es-CL" sz="1500" b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>
                        <a:spcBef>
                          <a:spcPts val="140"/>
                        </a:spcBef>
                        <a:buNone/>
                      </a:pPr>
                      <a:r>
                        <a:rPr lang="es-ES" sz="1500" b="0"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s-CL" sz="1500" b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91440">
                        <a:spcBef>
                          <a:spcPts val="5"/>
                        </a:spcBef>
                        <a:buNone/>
                      </a:pPr>
                      <a:r>
                        <a:rPr lang="es-ES" sz="15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(Máx.</a:t>
                      </a:r>
                      <a:r>
                        <a:rPr lang="es-ES" sz="1500" b="0" spc="-1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25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4)</a:t>
                      </a:r>
                      <a:endParaRPr lang="es-CL" sz="1500" b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975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Tareas</a:t>
                      </a:r>
                      <a:r>
                        <a:rPr lang="es-ES" sz="1500" b="0" spc="-1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relevantes</a:t>
                      </a:r>
                      <a:r>
                        <a:rPr lang="es-ES" sz="1500" b="0" spc="-13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que</a:t>
                      </a:r>
                      <a:r>
                        <a:rPr lang="es-ES" sz="1500" b="0" spc="-11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se</a:t>
                      </a:r>
                      <a:r>
                        <a:rPr lang="es-ES" sz="1500" b="0" spc="-14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deben</a:t>
                      </a:r>
                      <a:r>
                        <a:rPr lang="es-ES" sz="1500" b="0" spc="-11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cumplir</a:t>
                      </a:r>
                      <a:r>
                        <a:rPr lang="es-ES" sz="1500" b="0" spc="-11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para</a:t>
                      </a:r>
                      <a:r>
                        <a:rPr lang="es-ES" sz="1500" b="0" spc="-1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ES" sz="1500" b="0" spc="-14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logro</a:t>
                      </a:r>
                      <a:r>
                        <a:rPr lang="es-ES" sz="1500" b="0" spc="-9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ES" sz="1500" b="0" spc="-1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cada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uno</a:t>
                      </a:r>
                      <a:r>
                        <a:rPr lang="es-ES" sz="1500" b="0" spc="-9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ES" sz="1500" b="0" spc="-1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ES" sz="1500" b="0" spc="-1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hitos.</a:t>
                      </a:r>
                      <a:endParaRPr lang="es-CL" sz="1500" b="0" spc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  <a:p>
                      <a:pPr marL="342900" marR="76835" lvl="0" indent="-342900">
                        <a:lnSpc>
                          <a:spcPct val="155000"/>
                        </a:lnSpc>
                        <a:spcBef>
                          <a:spcPts val="1020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Deben</a:t>
                      </a:r>
                      <a:r>
                        <a:rPr lang="es-ES" sz="1500" b="0" spc="-14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presentarse</a:t>
                      </a:r>
                      <a:r>
                        <a:rPr lang="es-ES" sz="1500" b="0" spc="-14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como</a:t>
                      </a:r>
                      <a:r>
                        <a:rPr lang="es-ES" sz="1500" b="0" spc="-14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un</a:t>
                      </a:r>
                      <a:r>
                        <a:rPr lang="es-ES" sz="1500" b="0" spc="-14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listado,</a:t>
                      </a:r>
                      <a:r>
                        <a:rPr lang="es-ES" sz="1500" b="0" spc="-13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agrupadas</a:t>
                      </a:r>
                      <a:r>
                        <a:rPr lang="es-ES" sz="1500" b="0" spc="-13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para</a:t>
                      </a:r>
                      <a:r>
                        <a:rPr lang="es-ES" sz="1500" b="0" spc="-13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cada</a:t>
                      </a:r>
                      <a:r>
                        <a:rPr lang="es-ES" sz="1500" b="0" spc="-13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uno</a:t>
                      </a:r>
                      <a:r>
                        <a:rPr lang="es-ES" sz="1500" b="0" spc="-14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ES" sz="1500" b="0" spc="-13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ES" sz="1500" b="0" spc="-11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hitos,</a:t>
                      </a:r>
                      <a:r>
                        <a:rPr lang="es-ES" sz="1500" b="0" spc="-14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en</a:t>
                      </a:r>
                      <a:r>
                        <a:rPr lang="es-ES" sz="1500" b="0" spc="-1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orden</a:t>
                      </a:r>
                      <a:r>
                        <a:rPr lang="es-ES" sz="1500" b="0" spc="-14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cronológico</a:t>
                      </a:r>
                      <a:r>
                        <a:rPr lang="es-ES" sz="1500" b="0" spc="-1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y secuencial.</a:t>
                      </a:r>
                      <a:endParaRPr lang="es-CL" sz="1500" b="0" spc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spcBef>
                          <a:spcPts val="5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Las</a:t>
                      </a:r>
                      <a:r>
                        <a:rPr lang="es-ES" sz="1500" b="0" spc="-1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actividades</a:t>
                      </a:r>
                      <a:r>
                        <a:rPr lang="es-ES" sz="1500" b="0" spc="-14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serán</a:t>
                      </a:r>
                      <a:r>
                        <a:rPr lang="es-ES" sz="1500" b="0" spc="-10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parte</a:t>
                      </a:r>
                      <a:r>
                        <a:rPr lang="es-ES" sz="1500" b="0" spc="-13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ES" sz="1500" b="0" spc="-14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convenio,</a:t>
                      </a:r>
                      <a:r>
                        <a:rPr lang="es-ES" sz="1500" b="0" spc="-7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por</a:t>
                      </a:r>
                      <a:r>
                        <a:rPr lang="es-ES" sz="1500" b="0" spc="-1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lo</a:t>
                      </a:r>
                      <a:r>
                        <a:rPr lang="es-ES" sz="1500" b="0" spc="-14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que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se</a:t>
                      </a:r>
                      <a:r>
                        <a:rPr lang="es-ES" sz="1500" b="0" spc="-13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deberá</a:t>
                      </a:r>
                      <a:r>
                        <a:rPr lang="es-ES" sz="1500" b="0" spc="-1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llevar</a:t>
                      </a:r>
                      <a:r>
                        <a:rPr lang="es-ES" sz="1500" b="0" spc="-14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un</a:t>
                      </a:r>
                      <a:r>
                        <a:rPr lang="es-ES" sz="1500" b="0" spc="-1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registro</a:t>
                      </a:r>
                      <a:r>
                        <a:rPr lang="es-ES" sz="1500" b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ES" sz="1500" b="0" spc="-13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su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ejecución.</a:t>
                      </a:r>
                      <a:endParaRPr lang="es-CL" sz="1500" b="0" spc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spcBef>
                          <a:spcPts val="1025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Considerar</a:t>
                      </a:r>
                      <a:r>
                        <a:rPr lang="es-ES" sz="1500" b="0" spc="-7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un</a:t>
                      </a:r>
                      <a:r>
                        <a:rPr lang="es-ES" sz="1500" b="0" spc="-1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máximo</a:t>
                      </a:r>
                      <a:r>
                        <a:rPr lang="es-ES" sz="1500" b="0" spc="-9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ES" sz="1500" b="0" spc="-14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4</a:t>
                      </a:r>
                      <a:r>
                        <a:rPr lang="es-ES" sz="1500" b="0" spc="-1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actividades</a:t>
                      </a:r>
                      <a:r>
                        <a:rPr lang="es-ES" sz="1500" b="0" spc="-1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por</a:t>
                      </a:r>
                      <a:r>
                        <a:rPr lang="es-ES" sz="1500" b="0" spc="-10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hito.</a:t>
                      </a:r>
                      <a:endParaRPr lang="es-CL" sz="1500" b="0" spc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74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68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B926F-0525-3436-9D84-2214CE815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1C074548-5A29-05C6-F5B4-3A77405532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19" y="4767071"/>
            <a:ext cx="1051559" cy="1609343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CF884F95-2C4D-9ABB-90F0-65FD937B2D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9181" y="193284"/>
            <a:ext cx="100044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rgbClr val="CC0066"/>
                </a:solidFill>
              </a:rPr>
              <a:t>5. Plan de trabajo: Hitos y Actividades</a:t>
            </a:r>
            <a:endParaRPr spc="-5" dirty="0">
              <a:solidFill>
                <a:srgbClr val="CC0066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457B000-3524-9026-9703-4115F0CDAA9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2C0FD72-8C1B-4A56-1F7F-5759267B7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003445"/>
              </p:ext>
            </p:extLst>
          </p:nvPr>
        </p:nvGraphicFramePr>
        <p:xfrm>
          <a:off x="569153" y="853487"/>
          <a:ext cx="10224453" cy="43561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02573">
                  <a:extLst>
                    <a:ext uri="{9D8B030D-6E8A-4147-A177-3AD203B41FA5}">
                      <a16:colId xmlns:a16="http://schemas.microsoft.com/office/drawing/2014/main" val="2009444274"/>
                    </a:ext>
                  </a:extLst>
                </a:gridCol>
                <a:gridCol w="7821880">
                  <a:extLst>
                    <a:ext uri="{9D8B030D-6E8A-4147-A177-3AD203B41FA5}">
                      <a16:colId xmlns:a16="http://schemas.microsoft.com/office/drawing/2014/main" val="4206815778"/>
                    </a:ext>
                  </a:extLst>
                </a:gridCol>
              </a:tblGrid>
              <a:tr h="372308">
                <a:tc>
                  <a:txBody>
                    <a:bodyPr/>
                    <a:lstStyle/>
                    <a:p>
                      <a:pPr marL="91440">
                        <a:spcBef>
                          <a:spcPts val="275"/>
                        </a:spcBef>
                        <a:buNone/>
                      </a:pPr>
                      <a:r>
                        <a:rPr lang="es-ES" sz="1800" b="1" spc="-1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Formulación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spcBef>
                          <a:spcPts val="275"/>
                        </a:spcBef>
                        <a:buNone/>
                      </a:pPr>
                      <a:r>
                        <a:rPr lang="es-ES" sz="1800" b="1" spc="-1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Consideraciones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775979"/>
                  </a:ext>
                </a:extLst>
              </a:tr>
              <a:tr h="1774827">
                <a:tc>
                  <a:txBody>
                    <a:bodyPr/>
                    <a:lstStyle/>
                    <a:p>
                      <a:pPr marL="91440" marR="77470">
                        <a:lnSpc>
                          <a:spcPct val="102000"/>
                        </a:lnSpc>
                        <a:spcBef>
                          <a:spcPts val="180"/>
                        </a:spcBef>
                        <a:buNone/>
                        <a:tabLst>
                          <a:tab pos="1703705" algn="l"/>
                        </a:tabLst>
                      </a:pP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Medios</a:t>
                      </a: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	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Verificación</a:t>
                      </a:r>
                      <a:endParaRPr lang="es-CL" sz="1500" b="0" dirty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>
                        <a:spcBef>
                          <a:spcPts val="80"/>
                        </a:spcBef>
                        <a:buNone/>
                      </a:pPr>
                      <a:r>
                        <a:rPr lang="es-ES" sz="1500" b="0" dirty="0"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s-CL" sz="1500" b="0" dirty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91440">
                        <a:spcBef>
                          <a:spcPts val="5"/>
                        </a:spcBef>
                        <a:buNone/>
                      </a:pPr>
                      <a:r>
                        <a:rPr lang="es-ES" sz="15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(Máx.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1)</a:t>
                      </a:r>
                      <a:endParaRPr lang="es-CL" sz="1500" b="0" dirty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870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Son</a:t>
                      </a:r>
                      <a:r>
                        <a:rPr lang="es-ES" sz="1500" b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ES" sz="1500" b="0" spc="-13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evidencia</a:t>
                      </a:r>
                      <a:r>
                        <a:rPr lang="es-ES" sz="1500" b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concreta</a:t>
                      </a:r>
                      <a:r>
                        <a:rPr lang="es-ES" sz="1500" b="0" spc="-7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que</a:t>
                      </a:r>
                      <a:r>
                        <a:rPr lang="es-ES" sz="1500" b="0" spc="-1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permite</a:t>
                      </a:r>
                      <a:r>
                        <a:rPr lang="es-ES" sz="1500" b="0" spc="-1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acreditar</a:t>
                      </a:r>
                      <a:r>
                        <a:rPr lang="es-ES" sz="1500" b="0" spc="-9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ES" sz="1500" b="0" spc="-1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cumplimiento</a:t>
                      </a:r>
                      <a:r>
                        <a:rPr lang="es-ES" sz="1500" b="0" spc="-8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cada</a:t>
                      </a:r>
                      <a:r>
                        <a:rPr lang="es-ES" sz="1500" b="0" spc="-11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uno</a:t>
                      </a:r>
                      <a:r>
                        <a:rPr lang="es-ES" sz="1500" b="0" spc="-9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hitos.</a:t>
                      </a:r>
                      <a:endParaRPr lang="es-CL" sz="1500" b="0" spc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spcBef>
                          <a:spcPts val="1020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Debe</a:t>
                      </a:r>
                      <a:r>
                        <a:rPr lang="es-ES" sz="1500" b="0" spc="-11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presentarse</a:t>
                      </a:r>
                      <a:r>
                        <a:rPr lang="es-ES" sz="1500" b="0" spc="-8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un</a:t>
                      </a:r>
                      <a:r>
                        <a:rPr lang="es-ES" sz="1500" b="0" spc="-9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único</a:t>
                      </a:r>
                      <a:r>
                        <a:rPr lang="es-ES" sz="1500" b="0" spc="-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medio</a:t>
                      </a:r>
                      <a:r>
                        <a:rPr lang="es-ES" sz="1500" b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ES" sz="1500" b="0" spc="-1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verificación</a:t>
                      </a:r>
                      <a:r>
                        <a:rPr lang="es-ES" sz="1500" b="0" spc="-6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por</a:t>
                      </a:r>
                      <a:r>
                        <a:rPr lang="es-ES" sz="1500" b="0" spc="-9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hito</a:t>
                      </a:r>
                      <a:r>
                        <a:rPr lang="es-ES" sz="1500" b="0" spc="-8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(no</a:t>
                      </a:r>
                      <a:r>
                        <a:rPr lang="es-ES" sz="1500" b="0" spc="-8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ES" sz="1500" b="0" spc="-1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las</a:t>
                      </a:r>
                      <a:r>
                        <a:rPr lang="es-ES" sz="1500" b="0" spc="-13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actividades</a:t>
                      </a:r>
                      <a:r>
                        <a:rPr lang="es-ES" sz="1500" b="0" spc="-10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realizadas).</a:t>
                      </a:r>
                      <a:endParaRPr lang="es-CL" sz="1500" b="0" spc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spcBef>
                          <a:spcPts val="1025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Debe</a:t>
                      </a:r>
                      <a:r>
                        <a:rPr lang="es-ES" sz="1500" b="0" spc="-14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indicar</a:t>
                      </a:r>
                      <a:r>
                        <a:rPr lang="es-ES" sz="1500" b="0" spc="-10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la</a:t>
                      </a:r>
                      <a:r>
                        <a:rPr lang="es-ES" sz="1500" b="0" spc="-14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unidad</a:t>
                      </a:r>
                      <a:r>
                        <a:rPr lang="es-ES" sz="1500" b="0" spc="-10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responsable</a:t>
                      </a:r>
                      <a:r>
                        <a:rPr lang="es-ES" sz="1500" b="0" spc="-1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ES" sz="1500" b="0" spc="-14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su</a:t>
                      </a:r>
                      <a:r>
                        <a:rPr lang="es-ES" sz="1500" b="0" spc="-1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emisión.</a:t>
                      </a:r>
                      <a:endParaRPr lang="es-CL" sz="1500" b="0" spc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085299"/>
                  </a:ext>
                </a:extLst>
              </a:tr>
              <a:tr h="2209053">
                <a:tc>
                  <a:txBody>
                    <a:bodyPr/>
                    <a:lstStyle/>
                    <a:p>
                      <a:pPr marL="91440">
                        <a:lnSpc>
                          <a:spcPct val="102000"/>
                        </a:lnSpc>
                        <a:spcBef>
                          <a:spcPts val="280"/>
                        </a:spcBef>
                        <a:buNone/>
                      </a:pPr>
                      <a:r>
                        <a:rPr lang="es-ES" sz="1500" b="0" spc="-1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Programación </a:t>
                      </a:r>
                      <a:r>
                        <a:rPr lang="es-ES" sz="1500" b="0" spc="-3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Temporalidades</a:t>
                      </a:r>
                      <a:endParaRPr lang="es-CL" sz="1500" b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>
                        <a:spcBef>
                          <a:spcPts val="85"/>
                        </a:spcBef>
                        <a:buNone/>
                      </a:pPr>
                      <a:r>
                        <a:rPr lang="es-ES" sz="1500" b="0"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s-CL" sz="1500" b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91440">
                        <a:buNone/>
                        <a:tabLst>
                          <a:tab pos="580390" algn="l"/>
                          <a:tab pos="1417320" algn="l"/>
                          <a:tab pos="1718945" algn="l"/>
                        </a:tabLst>
                      </a:pPr>
                      <a:r>
                        <a:rPr lang="es-ES" sz="1500" b="0" spc="-25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(24</a:t>
                      </a:r>
                      <a:r>
                        <a:rPr lang="es-ES" sz="15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	</a:t>
                      </a:r>
                      <a:r>
                        <a:rPr lang="es-ES" sz="1500" b="0" spc="-1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meses</a:t>
                      </a:r>
                      <a:r>
                        <a:rPr lang="es-ES" sz="15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	</a:t>
                      </a:r>
                      <a:r>
                        <a:rPr lang="es-ES" sz="1500" b="0" spc="-5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</a:t>
                      </a:r>
                      <a:r>
                        <a:rPr lang="es-ES" sz="15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	</a:t>
                      </a:r>
                      <a:r>
                        <a:rPr lang="es-ES" sz="1500" b="0" spc="-25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36</a:t>
                      </a:r>
                      <a:endParaRPr lang="es-CL" sz="1500" b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91440">
                        <a:spcBef>
                          <a:spcPts val="70"/>
                        </a:spcBef>
                        <a:buNone/>
                      </a:pPr>
                      <a:r>
                        <a:rPr lang="es-ES" sz="1500" b="0" spc="-1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meses)</a:t>
                      </a:r>
                      <a:endParaRPr lang="es-CL" sz="1500" b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77470" lvl="0" indent="-342900">
                        <a:lnSpc>
                          <a:spcPct val="155000"/>
                        </a:lnSpc>
                        <a:spcBef>
                          <a:spcPts val="975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Se</a:t>
                      </a:r>
                      <a:r>
                        <a:rPr lang="es-ES" sz="1500" b="0" spc="-8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debe</a:t>
                      </a:r>
                      <a:r>
                        <a:rPr lang="es-ES" sz="1500" b="0" spc="-7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explicitar</a:t>
                      </a:r>
                      <a:r>
                        <a:rPr lang="es-ES" sz="1500" b="0" spc="-8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semestre</a:t>
                      </a:r>
                      <a:r>
                        <a:rPr lang="es-ES" sz="1500" b="0" spc="-8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ES" sz="1500" b="0" spc="-8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inicio</a:t>
                      </a:r>
                      <a:r>
                        <a:rPr lang="es-ES" sz="1500" b="0" spc="-7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ES" sz="1500" b="0" spc="-8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término</a:t>
                      </a:r>
                      <a:r>
                        <a:rPr lang="es-ES" sz="1500" b="0" spc="-7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del</a:t>
                      </a:r>
                      <a:r>
                        <a:rPr lang="es-ES" sz="1500" b="0" spc="-8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conjunto</a:t>
                      </a:r>
                      <a:r>
                        <a:rPr lang="es-ES" sz="1500" b="0" spc="-8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ES" sz="1500" b="0" spc="-8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las</a:t>
                      </a:r>
                      <a:r>
                        <a:rPr lang="es-ES" sz="1500" b="0" spc="-7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actividades</a:t>
                      </a:r>
                      <a:r>
                        <a:rPr lang="es-ES" sz="1500" b="0" spc="-7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específicas</a:t>
                      </a:r>
                      <a:r>
                        <a:rPr lang="es-ES" sz="1500" b="0" spc="-7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que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determinan</a:t>
                      </a:r>
                      <a:r>
                        <a:rPr lang="es-ES" sz="1500" b="0" spc="-1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ES" sz="1500" b="0" spc="-16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hito.</a:t>
                      </a:r>
                      <a:endParaRPr lang="es-CL" sz="1500" b="0" spc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Planificar</a:t>
                      </a:r>
                      <a:r>
                        <a:rPr lang="es-ES" sz="1500" b="0" spc="-1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plazos</a:t>
                      </a:r>
                      <a:r>
                        <a:rPr lang="es-ES" sz="1500" b="0" spc="-14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ES" sz="1500" b="0" spc="-1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cumplimiento</a:t>
                      </a:r>
                      <a:r>
                        <a:rPr lang="es-ES" sz="1500" b="0" spc="-9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adecuados</a:t>
                      </a:r>
                      <a:r>
                        <a:rPr lang="es-ES" sz="1500" b="0" spc="-1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y</a:t>
                      </a:r>
                      <a:r>
                        <a:rPr lang="es-ES" sz="1500" b="0" spc="-1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suficientes</a:t>
                      </a:r>
                      <a:r>
                        <a:rPr lang="es-ES" sz="1500" b="0" spc="-11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para</a:t>
                      </a:r>
                      <a:r>
                        <a:rPr lang="es-ES" sz="1500" b="0" spc="-1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ES" sz="1500" b="0" spc="-15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logro</a:t>
                      </a:r>
                      <a:r>
                        <a:rPr lang="es-ES" sz="1500" b="0" spc="-1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</a:t>
                      </a:r>
                      <a:r>
                        <a:rPr lang="es-ES" sz="1500" b="0" spc="-14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los</a:t>
                      </a:r>
                      <a:r>
                        <a:rPr lang="es-ES" sz="1500" b="0" spc="-14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hitos.</a:t>
                      </a:r>
                      <a:endParaRPr lang="es-CL" sz="1500" b="0" spc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spcBef>
                          <a:spcPts val="1020"/>
                        </a:spcBef>
                        <a:buSzPts val="1600"/>
                        <a:buFont typeface="Arial MT"/>
                        <a:buChar char="•"/>
                        <a:tabLst>
                          <a:tab pos="377825" algn="l"/>
                        </a:tabLst>
                      </a:pP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Para</a:t>
                      </a:r>
                      <a:r>
                        <a:rPr lang="es-ES" sz="1500" b="0" spc="-1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su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elaboración,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debe</a:t>
                      </a:r>
                      <a:r>
                        <a:rPr lang="es-ES" sz="1500" b="0" spc="-11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considerar</a:t>
                      </a:r>
                      <a:r>
                        <a:rPr lang="es-ES" sz="1500" b="0" spc="-11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el</a:t>
                      </a:r>
                      <a:r>
                        <a:rPr lang="es-ES" sz="1500" b="0" spc="-1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logro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de,</a:t>
                      </a:r>
                      <a:r>
                        <a:rPr lang="es-ES" sz="1500" b="0" spc="-11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por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lo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menos,</a:t>
                      </a:r>
                      <a:r>
                        <a:rPr lang="es-ES" sz="1500" b="0" spc="-10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un</a:t>
                      </a:r>
                      <a:r>
                        <a:rPr lang="es-ES" sz="1500" b="0" spc="-11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hito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para</a:t>
                      </a:r>
                      <a:r>
                        <a:rPr lang="es-ES" sz="1500" b="0" spc="-11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cada</a:t>
                      </a:r>
                      <a:r>
                        <a:rPr lang="es-ES" sz="1500" b="0" spc="-11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semestre</a:t>
                      </a:r>
                      <a:r>
                        <a:rPr lang="es-ES" sz="1500" b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 </a:t>
                      </a:r>
                      <a:r>
                        <a:rPr lang="es-ES" sz="1500" b="0" spc="-2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MT"/>
                          <a:cs typeface="Arial MT"/>
                        </a:rPr>
                        <a:t>de</a:t>
                      </a:r>
                      <a:endParaRPr lang="es-CL" sz="1500" b="0" spc="0" dirty="0"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  <a:p>
                      <a:pPr marL="377825">
                        <a:spcBef>
                          <a:spcPts val="1025"/>
                        </a:spcBef>
                        <a:buNone/>
                      </a:pP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duración</a:t>
                      </a:r>
                      <a:r>
                        <a:rPr lang="es-ES" sz="1500" b="0" spc="-8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del</a:t>
                      </a:r>
                      <a:r>
                        <a:rPr lang="es-ES" sz="1500" b="0" spc="-13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proyecto.</a:t>
                      </a:r>
                      <a:endParaRPr lang="es-CL" sz="1500" b="0" dirty="0"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74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28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CDB75-B7E8-2A44-AD6C-0716BE0B7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F2AACBB-E94E-EB3A-EEC9-CE3C59AC0A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19" y="4767071"/>
            <a:ext cx="1051559" cy="1609343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5054FFBB-DFA5-9AC1-04B7-3D43E636C7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9181" y="193284"/>
            <a:ext cx="100044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rgbClr val="CC0066"/>
                </a:solidFill>
              </a:rPr>
              <a:t>6. En el Formulario</a:t>
            </a:r>
            <a:endParaRPr spc="-5" dirty="0">
              <a:solidFill>
                <a:srgbClr val="CC0066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C68D8948-DB48-EE81-5D86-39EE1B95A73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pic>
        <p:nvPicPr>
          <p:cNvPr id="11" name="Image 74">
            <a:extLst>
              <a:ext uri="{FF2B5EF4-FFF2-40B4-BE49-F238E27FC236}">
                <a16:creationId xmlns:a16="http://schemas.microsoft.com/office/drawing/2014/main" id="{63EE7F43-B70E-9558-0A72-9F39A854C4C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855" y="1491615"/>
            <a:ext cx="9617075" cy="38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5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E4054-DA4C-6AA3-5228-0895C8950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7D46315-7259-64C3-ADC0-184DF1F1BC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19" y="4767071"/>
            <a:ext cx="1051559" cy="1609343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F3B8FD7-8128-83B3-3556-FB2ECF9C18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9181" y="193284"/>
            <a:ext cx="100044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5" dirty="0">
                <a:solidFill>
                  <a:srgbClr val="CC0066"/>
                </a:solidFill>
              </a:rPr>
              <a:t> 6. Indicadores</a:t>
            </a:r>
            <a:endParaRPr spc="-5" dirty="0">
              <a:solidFill>
                <a:srgbClr val="CC0066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EA8F80B-B97A-9741-39F2-2981908FA7B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/>
              <a:t>Fondo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Desarrollo</a:t>
            </a:r>
            <a:r>
              <a:rPr spc="-35" dirty="0"/>
              <a:t> </a:t>
            </a:r>
            <a:r>
              <a:rPr dirty="0"/>
              <a:t>Institucional:</a:t>
            </a:r>
            <a:r>
              <a:rPr spc="-25" dirty="0"/>
              <a:t> </a:t>
            </a:r>
            <a:r>
              <a:rPr dirty="0"/>
              <a:t>Áreas</a:t>
            </a:r>
            <a:r>
              <a:rPr spc="-35" dirty="0"/>
              <a:t> </a:t>
            </a:r>
            <a:r>
              <a:rPr spc="-10" dirty="0"/>
              <a:t>Estratégicas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D6E1AC5-13D4-7AC5-C209-87501FAB4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95088"/>
              </p:ext>
            </p:extLst>
          </p:nvPr>
        </p:nvGraphicFramePr>
        <p:xfrm>
          <a:off x="661988" y="1397577"/>
          <a:ext cx="10166031" cy="40120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50936">
                  <a:extLst>
                    <a:ext uri="{9D8B030D-6E8A-4147-A177-3AD203B41FA5}">
                      <a16:colId xmlns:a16="http://schemas.microsoft.com/office/drawing/2014/main" val="1632871117"/>
                    </a:ext>
                  </a:extLst>
                </a:gridCol>
                <a:gridCol w="7915095">
                  <a:extLst>
                    <a:ext uri="{9D8B030D-6E8A-4147-A177-3AD203B41FA5}">
                      <a16:colId xmlns:a16="http://schemas.microsoft.com/office/drawing/2014/main" val="2032602912"/>
                    </a:ext>
                  </a:extLst>
                </a:gridCol>
              </a:tblGrid>
              <a:tr h="366403">
                <a:tc>
                  <a:txBody>
                    <a:bodyPr/>
                    <a:lstStyle/>
                    <a:p>
                      <a:pPr marL="91440">
                        <a:spcBef>
                          <a:spcPts val="285"/>
                        </a:spcBef>
                        <a:buNone/>
                      </a:pPr>
                      <a:r>
                        <a:rPr lang="es-ES" sz="1500" spc="-1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Formulación</a:t>
                      </a:r>
                      <a:endParaRPr lang="es-CL" sz="1500">
                        <a:solidFill>
                          <a:schemeClr val="tx1"/>
                        </a:solidFill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spcBef>
                          <a:spcPts val="285"/>
                        </a:spcBef>
                        <a:buNone/>
                      </a:pPr>
                      <a:r>
                        <a:rPr lang="es-ES" sz="1500" spc="-1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Consideraciones</a:t>
                      </a:r>
                      <a:endParaRPr lang="es-CL" sz="1500" dirty="0">
                        <a:solidFill>
                          <a:schemeClr val="tx1"/>
                        </a:solidFill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00772"/>
                  </a:ext>
                </a:extLst>
              </a:tr>
              <a:tr h="3645642">
                <a:tc>
                  <a:txBody>
                    <a:bodyPr/>
                    <a:lstStyle/>
                    <a:p>
                      <a:pPr marL="91440" marR="111760">
                        <a:lnSpc>
                          <a:spcPct val="102000"/>
                        </a:lnSpc>
                        <a:spcBef>
                          <a:spcPts val="185"/>
                        </a:spcBef>
                        <a:buNone/>
                      </a:pP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91440" marR="111760">
                        <a:lnSpc>
                          <a:spcPct val="102000"/>
                        </a:lnSpc>
                        <a:spcBef>
                          <a:spcPts val="185"/>
                        </a:spcBef>
                        <a:buNone/>
                      </a:pP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91440" marR="111760">
                        <a:lnSpc>
                          <a:spcPct val="102000"/>
                        </a:lnSpc>
                        <a:spcBef>
                          <a:spcPts val="185"/>
                        </a:spcBef>
                        <a:buNone/>
                      </a:pP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91440" marR="111760">
                        <a:lnSpc>
                          <a:spcPct val="102000"/>
                        </a:lnSpc>
                        <a:spcBef>
                          <a:spcPts val="185"/>
                        </a:spcBef>
                        <a:buNone/>
                      </a:pPr>
                      <a:endParaRPr lang="es-ES" sz="15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91440" marR="111760">
                        <a:lnSpc>
                          <a:spcPct val="102000"/>
                        </a:lnSpc>
                        <a:spcBef>
                          <a:spcPts val="185"/>
                        </a:spcBef>
                        <a:buNone/>
                      </a:pP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¿Cómo</a:t>
                      </a:r>
                      <a:r>
                        <a:rPr lang="es-ES" sz="1500" b="0" spc="-5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los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entendemos?</a:t>
                      </a:r>
                      <a:endParaRPr lang="es-CL" sz="15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75565" lvl="0" indent="-342900" algn="just">
                        <a:lnSpc>
                          <a:spcPct val="155000"/>
                        </a:lnSpc>
                        <a:spcBef>
                          <a:spcPts val="870"/>
                        </a:spcBef>
                        <a:buSzPts val="1600"/>
                        <a:buFont typeface="Arial MT"/>
                        <a:buChar char="•"/>
                        <a:tabLst>
                          <a:tab pos="262890" algn="l"/>
                          <a:tab pos="264160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Los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indicadores</a:t>
                      </a:r>
                      <a:r>
                        <a:rPr lang="es-ES" sz="1500" b="0" spc="-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son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herramientas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que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entregan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información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cuantitativa</a:t>
                      </a:r>
                      <a:r>
                        <a:rPr lang="es-ES" sz="1500" b="0" spc="-10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respecto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del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nivel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</a:t>
                      </a:r>
                      <a:r>
                        <a:rPr lang="es-ES" sz="1500" b="0" spc="-7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logro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alcanzado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por</a:t>
                      </a:r>
                      <a:r>
                        <a:rPr lang="es-ES" sz="1500" b="0" spc="-6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proyecto,</a:t>
                      </a:r>
                      <a:r>
                        <a:rPr lang="es-ES" sz="1500" b="0" spc="-7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pudiendo</a:t>
                      </a:r>
                      <a:r>
                        <a:rPr lang="es-ES" sz="1500" b="0" spc="-7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cubrir</a:t>
                      </a:r>
                      <a:r>
                        <a:rPr lang="es-ES" sz="1500" b="0" spc="-6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aspectos</a:t>
                      </a:r>
                      <a:r>
                        <a:rPr lang="es-ES" sz="1500" b="0" spc="-6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cuantitativos</a:t>
                      </a:r>
                      <a:r>
                        <a:rPr lang="es-ES" sz="1500" b="0" spc="-6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cualitativos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 </a:t>
                      </a:r>
                      <a:r>
                        <a:rPr lang="es-ES" sz="1500" b="0" spc="-1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este.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342900" marR="75565" lvl="0" indent="-342900" algn="just">
                        <a:lnSpc>
                          <a:spcPct val="155000"/>
                        </a:lnSpc>
                        <a:spcBef>
                          <a:spcPts val="290"/>
                        </a:spcBef>
                        <a:buSzPts val="1600"/>
                        <a:buFont typeface="Arial MT"/>
                        <a:buChar char="•"/>
                        <a:tabLst>
                          <a:tab pos="262890" algn="l"/>
                          <a:tab pos="264160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 indicador establece una relación entre dos o más variables, la que, comparada con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períodos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anteriores,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metas,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permite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evaluar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</a:t>
                      </a:r>
                      <a:r>
                        <a:rPr lang="es-ES" sz="1500" b="0" spc="-14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desempeño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</a:t>
                      </a:r>
                      <a:r>
                        <a:rPr lang="es-ES" sz="1500" b="0" spc="-14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proyecto.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342900" lvl="0" indent="-342900" algn="just">
                        <a:spcBef>
                          <a:spcPts val="290"/>
                        </a:spcBef>
                        <a:buSzPts val="1600"/>
                        <a:buFont typeface="Arial MT"/>
                        <a:buChar char="•"/>
                        <a:tabLst>
                          <a:tab pos="377190" algn="l"/>
                        </a:tabLst>
                      </a:pP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Definir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indicadores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que</a:t>
                      </a:r>
                      <a:r>
                        <a:rPr lang="es-ES" sz="1500" b="0" spc="-11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permitan</a:t>
                      </a:r>
                      <a:r>
                        <a:rPr lang="es-ES" sz="1500" b="0" spc="-8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medir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</a:t>
                      </a:r>
                      <a:r>
                        <a:rPr lang="es-ES" sz="1500" b="0" spc="-13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eficacia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los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objetivos</a:t>
                      </a:r>
                      <a:r>
                        <a:rPr lang="es-ES" sz="1500" b="0" spc="-9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específicos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del</a:t>
                      </a:r>
                      <a:r>
                        <a:rPr lang="es-ES" sz="1500" b="0" spc="-1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-3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proyecto.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342900" marR="74295" lvl="0" indent="-342900" algn="just">
                        <a:lnSpc>
                          <a:spcPct val="155000"/>
                        </a:lnSpc>
                        <a:spcBef>
                          <a:spcPts val="1025"/>
                        </a:spcBef>
                        <a:buSzPts val="1600"/>
                        <a:buFont typeface="Arial MT"/>
                        <a:buChar char="•"/>
                        <a:tabLst>
                          <a:tab pos="377190" algn="l"/>
                          <a:tab pos="378460" algn="l"/>
                        </a:tabLst>
                      </a:pP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 entenderá por eficacia el grado de cumplimiento de los objetivos de un programa o proyecto.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Dicho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otra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forma,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mide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los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logros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entre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</a:t>
                      </a:r>
                      <a:r>
                        <a:rPr lang="es-ES" sz="1500" b="0" spc="-12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planificado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obtenido,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</a:t>
                      </a:r>
                      <a:r>
                        <a:rPr lang="es-ES" sz="1500" b="0" spc="-12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qué medida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</a:t>
                      </a:r>
                      <a:r>
                        <a:rPr lang="es-ES" sz="1500" b="0" spc="-11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está</a:t>
                      </a:r>
                      <a:r>
                        <a:rPr lang="es-ES" sz="1500" b="0" spc="-9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cumpliendo</a:t>
                      </a:r>
                      <a:r>
                        <a:rPr lang="es-ES" sz="1500" b="0" spc="-6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</a:t>
                      </a:r>
                      <a:r>
                        <a:rPr lang="es-ES" sz="1500" b="0" spc="-8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los</a:t>
                      </a:r>
                      <a:r>
                        <a:rPr lang="es-ES" sz="1500" b="0" spc="-9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b="0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objetivos.</a:t>
                      </a:r>
                      <a:endParaRPr lang="es-CL" sz="1500" b="0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69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18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1912</Words>
  <Application>Microsoft Office PowerPoint</Application>
  <PresentationFormat>Panorámica</PresentationFormat>
  <Paragraphs>291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Arial MT</vt:lpstr>
      <vt:lpstr>Calibri</vt:lpstr>
      <vt:lpstr>Trebuchet MS</vt:lpstr>
      <vt:lpstr>Office Theme</vt:lpstr>
      <vt:lpstr>Fondo de Desarrollo Institucional: Áreas Estratégicas  Subsistema Técnico Profesional</vt:lpstr>
      <vt:lpstr>Datos Generales</vt:lpstr>
      <vt:lpstr>2. Diagnóstico y Problema de la Propuesta</vt:lpstr>
      <vt:lpstr>3. Equipos de la Propuesta</vt:lpstr>
      <vt:lpstr>4. Objetivo General y Objetivo Específico</vt:lpstr>
      <vt:lpstr>5. Plan de trabajo: Hitos y Actividades</vt:lpstr>
      <vt:lpstr>5. Plan de trabajo: Hitos y Actividades</vt:lpstr>
      <vt:lpstr>6. En el Formulario</vt:lpstr>
      <vt:lpstr> 6. Indicadores</vt:lpstr>
      <vt:lpstr> 6. Indicadores</vt:lpstr>
      <vt:lpstr> En el Formulario</vt:lpstr>
      <vt:lpstr> 7. Modelo de Gestión y Sustentabilidad de la     Propuesta</vt:lpstr>
      <vt:lpstr> 7. Modelo de Gestión y Sustentabilidad de la Propuesta</vt:lpstr>
      <vt:lpstr> 8. Estimación Resumida de Recursos de la Propuesta</vt:lpstr>
      <vt:lpstr> Gastos Elegibles</vt:lpstr>
      <vt:lpstr> Gastos Elegibles</vt:lpstr>
      <vt:lpstr> Anexo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Ignacio Scheihing Valenzuela</dc:creator>
  <cp:lastModifiedBy>Camila Aracelli Soto Huerta</cp:lastModifiedBy>
  <cp:revision>1</cp:revision>
  <cp:lastPrinted>2025-07-03T21:26:47Z</cp:lastPrinted>
  <dcterms:created xsi:type="dcterms:W3CDTF">2024-09-30T21:39:56Z</dcterms:created>
  <dcterms:modified xsi:type="dcterms:W3CDTF">2025-07-03T21:30:11Z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2023-06-06T00:00:00Z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2024-09-30T00:00:00Z</vt:filetime>
  </property>
</Properties>
</file>